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60" r:id="rId4"/>
    <p:sldId id="261" r:id="rId5"/>
    <p:sldId id="262" r:id="rId6"/>
    <p:sldId id="263" r:id="rId7"/>
    <p:sldId id="268" r:id="rId8"/>
    <p:sldId id="270" r:id="rId9"/>
    <p:sldId id="273" r:id="rId10"/>
    <p:sldId id="275" r:id="rId11"/>
    <p:sldId id="276" r:id="rId12"/>
    <p:sldId id="277" r:id="rId13"/>
    <p:sldId id="278" r:id="rId14"/>
    <p:sldId id="279" r:id="rId15"/>
    <p:sldId id="280" r:id="rId16"/>
    <p:sldId id="292" r:id="rId17"/>
    <p:sldId id="293" r:id="rId18"/>
    <p:sldId id="284" r:id="rId19"/>
    <p:sldId id="288" r:id="rId20"/>
    <p:sldId id="289" r:id="rId21"/>
    <p:sldId id="28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552140-D40E-459E-B0D4-9AFA3D5E77F6}" type="doc">
      <dgm:prSet loTypeId="urn:microsoft.com/office/officeart/2005/8/layout/b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4C9C978-096C-41CE-9690-38BD91100912}">
      <dgm:prSet phldrT="[Текст]" custT="1"/>
      <dgm:spPr/>
      <dgm:t>
        <a:bodyPr/>
        <a:lstStyle/>
        <a:p>
          <a:r>
            <a:rPr lang="ru-RU" sz="2000" i="1" noProof="0" smtClean="0"/>
            <a:t>Что понимают под мультимедиа</a:t>
          </a:r>
          <a:endParaRPr lang="ru-RU" sz="2000" noProof="0"/>
        </a:p>
      </dgm:t>
    </dgm:pt>
    <dgm:pt modelId="{F740EBC4-B286-4092-9B61-8CF733A9A679}" type="parTrans" cxnId="{CFCC46BD-6846-4E38-988F-6C062C6E07F7}">
      <dgm:prSet/>
      <dgm:spPr/>
      <dgm:t>
        <a:bodyPr/>
        <a:lstStyle/>
        <a:p>
          <a:endParaRPr lang="uk-UA" sz="2400"/>
        </a:p>
      </dgm:t>
    </dgm:pt>
    <dgm:pt modelId="{771E1C59-EC47-4841-A63C-DA8A55D7CB55}" type="sibTrans" cxnId="{CFCC46BD-6846-4E38-988F-6C062C6E07F7}">
      <dgm:prSet/>
      <dgm:spPr/>
      <dgm:t>
        <a:bodyPr/>
        <a:lstStyle/>
        <a:p>
          <a:endParaRPr lang="uk-UA" sz="2400"/>
        </a:p>
      </dgm:t>
    </dgm:pt>
    <dgm:pt modelId="{D61EA8C6-8BBF-4B24-82BA-8B896DAB0754}">
      <dgm:prSet phldrT="[Текст]" custT="1"/>
      <dgm:spPr/>
      <dgm:t>
        <a:bodyPr/>
        <a:lstStyle/>
        <a:p>
          <a:r>
            <a:rPr lang="ru-RU" sz="2000" i="1" noProof="0" dirty="0" smtClean="0"/>
            <a:t>Какие устройства используют для работы с </a:t>
          </a:r>
          <a:r>
            <a:rPr lang="ru-RU" sz="2000" i="1" noProof="0" dirty="0" err="1" smtClean="0"/>
            <a:t>мульттимедиа</a:t>
          </a:r>
          <a:endParaRPr lang="ru-RU" sz="2000" i="1" noProof="0" dirty="0" smtClean="0"/>
        </a:p>
      </dgm:t>
    </dgm:pt>
    <dgm:pt modelId="{E9204F17-D5F7-4F69-A889-4490ACDC6306}" type="parTrans" cxnId="{62CEAA7A-9F1D-47DD-B98F-7E701CE70612}">
      <dgm:prSet/>
      <dgm:spPr/>
      <dgm:t>
        <a:bodyPr/>
        <a:lstStyle/>
        <a:p>
          <a:endParaRPr lang="uk-UA" sz="2400"/>
        </a:p>
      </dgm:t>
    </dgm:pt>
    <dgm:pt modelId="{B3B315B6-7BC6-4F0D-B192-3BB99F735FE9}" type="sibTrans" cxnId="{62CEAA7A-9F1D-47DD-B98F-7E701CE70612}">
      <dgm:prSet/>
      <dgm:spPr/>
      <dgm:t>
        <a:bodyPr/>
        <a:lstStyle/>
        <a:p>
          <a:endParaRPr lang="uk-UA" sz="2400"/>
        </a:p>
      </dgm:t>
    </dgm:pt>
    <dgm:pt modelId="{8DD4CC88-9797-4E87-A349-CAD7A1BBB860}">
      <dgm:prSet phldrT="[Текст]" custT="1"/>
      <dgm:spPr/>
      <dgm:t>
        <a:bodyPr/>
        <a:lstStyle/>
        <a:p>
          <a:r>
            <a:rPr lang="ru-RU" sz="2000" i="1" noProof="0" dirty="0" smtClean="0"/>
            <a:t>С помощью каких программ можно просматривать видео и слушать звукозаписи</a:t>
          </a:r>
          <a:endParaRPr lang="ru-RU" sz="2000" i="1" noProof="0" dirty="0" smtClean="0">
            <a:solidFill>
              <a:srgbClr val="FF0000"/>
            </a:solidFill>
          </a:endParaRPr>
        </a:p>
      </dgm:t>
    </dgm:pt>
    <dgm:pt modelId="{B183F232-0D22-4203-8DC5-A7B6E96F39F1}" type="parTrans" cxnId="{786BF6B4-83F3-412F-A005-0101EC7DC0B1}">
      <dgm:prSet/>
      <dgm:spPr/>
      <dgm:t>
        <a:bodyPr/>
        <a:lstStyle/>
        <a:p>
          <a:endParaRPr lang="uk-UA" sz="2400"/>
        </a:p>
      </dgm:t>
    </dgm:pt>
    <dgm:pt modelId="{B84FFB84-CCEB-4A71-BA52-E08C541C9A33}" type="sibTrans" cxnId="{786BF6B4-83F3-412F-A005-0101EC7DC0B1}">
      <dgm:prSet/>
      <dgm:spPr/>
      <dgm:t>
        <a:bodyPr/>
        <a:lstStyle/>
        <a:p>
          <a:endParaRPr lang="uk-UA" sz="2400"/>
        </a:p>
      </dgm:t>
    </dgm:pt>
    <dgm:pt modelId="{0F0118AD-CA49-45A1-99FA-FB9F0475C893}">
      <dgm:prSet phldrT="[Текст]" custT="1"/>
      <dgm:spPr/>
      <dgm:t>
        <a:bodyPr/>
        <a:lstStyle/>
        <a:p>
          <a:endParaRPr lang="uk-UA" sz="5400" dirty="0"/>
        </a:p>
      </dgm:t>
    </dgm:pt>
    <dgm:pt modelId="{3977BBE0-5B33-4470-AEE8-033F0C17A114}" type="parTrans" cxnId="{92B703EC-6E78-4DA9-B877-16DF7521B457}">
      <dgm:prSet/>
      <dgm:spPr/>
      <dgm:t>
        <a:bodyPr/>
        <a:lstStyle/>
        <a:p>
          <a:endParaRPr lang="uk-UA" sz="2400"/>
        </a:p>
      </dgm:t>
    </dgm:pt>
    <dgm:pt modelId="{006A449D-E9F6-419A-8443-409466469FC0}" type="sibTrans" cxnId="{92B703EC-6E78-4DA9-B877-16DF7521B457}">
      <dgm:prSet/>
      <dgm:spPr/>
      <dgm:t>
        <a:bodyPr/>
        <a:lstStyle/>
        <a:p>
          <a:endParaRPr lang="uk-UA" sz="2400"/>
        </a:p>
      </dgm:t>
    </dgm:pt>
    <dgm:pt modelId="{CDF3E9FF-2AD6-485B-8B7F-7971C448DA9B}">
      <dgm:prSet phldrT="[Текст]" custT="1"/>
      <dgm:spPr/>
      <dgm:t>
        <a:bodyPr/>
        <a:lstStyle/>
        <a:p>
          <a:endParaRPr lang="uk-UA" sz="5400" dirty="0"/>
        </a:p>
      </dgm:t>
    </dgm:pt>
    <dgm:pt modelId="{37BDB545-597E-4C7D-884B-42E35F77270D}" type="parTrans" cxnId="{68E6D819-7901-4CCA-BDB3-43974EB7D6C0}">
      <dgm:prSet/>
      <dgm:spPr/>
      <dgm:t>
        <a:bodyPr/>
        <a:lstStyle/>
        <a:p>
          <a:endParaRPr lang="uk-UA" sz="2400"/>
        </a:p>
      </dgm:t>
    </dgm:pt>
    <dgm:pt modelId="{69A4E522-CC79-4715-8E17-8B7E9AC0FDC6}" type="sibTrans" cxnId="{68E6D819-7901-4CCA-BDB3-43974EB7D6C0}">
      <dgm:prSet/>
      <dgm:spPr/>
      <dgm:t>
        <a:bodyPr/>
        <a:lstStyle/>
        <a:p>
          <a:endParaRPr lang="uk-UA" sz="2400"/>
        </a:p>
      </dgm:t>
    </dgm:pt>
    <dgm:pt modelId="{8A8927CA-7853-426C-A6A2-0D565C756813}">
      <dgm:prSet phldrT="[Текст]" custT="1"/>
      <dgm:spPr/>
      <dgm:t>
        <a:bodyPr/>
        <a:lstStyle/>
        <a:p>
          <a:endParaRPr lang="uk-UA" sz="5400" i="1" noProof="0" dirty="0" smtClean="0"/>
        </a:p>
      </dgm:t>
    </dgm:pt>
    <dgm:pt modelId="{69948AC6-2EC5-4839-B5D6-0F99ADA95047}" type="parTrans" cxnId="{7D50AF7D-9A76-451D-9993-C50073B8FBEE}">
      <dgm:prSet/>
      <dgm:spPr/>
      <dgm:t>
        <a:bodyPr/>
        <a:lstStyle/>
        <a:p>
          <a:endParaRPr lang="uk-UA" sz="2400"/>
        </a:p>
      </dgm:t>
    </dgm:pt>
    <dgm:pt modelId="{A8DC1403-E09B-4D84-B3AA-14A870AD6451}" type="sibTrans" cxnId="{7D50AF7D-9A76-451D-9993-C50073B8FBEE}">
      <dgm:prSet/>
      <dgm:spPr/>
      <dgm:t>
        <a:bodyPr/>
        <a:lstStyle/>
        <a:p>
          <a:endParaRPr lang="uk-UA" sz="2400"/>
        </a:p>
      </dgm:t>
    </dgm:pt>
    <dgm:pt modelId="{95AB78DD-A417-4E9B-BA73-AC90100AF9A2}" type="pres">
      <dgm:prSet presAssocID="{4F552140-D40E-459E-B0D4-9AFA3D5E77F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8F3E84-71BF-4B96-9944-A0BF0FE33528}" type="pres">
      <dgm:prSet presAssocID="{0F0118AD-CA49-45A1-99FA-FB9F0475C893}" presName="compNode" presStyleCnt="0"/>
      <dgm:spPr/>
    </dgm:pt>
    <dgm:pt modelId="{45046063-517A-454A-AB62-C6044AD866EF}" type="pres">
      <dgm:prSet presAssocID="{0F0118AD-CA49-45A1-99FA-FB9F0475C893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FB53C22-47E7-4833-8622-EFBF0C54223F}" type="pres">
      <dgm:prSet presAssocID="{0F0118AD-CA49-45A1-99FA-FB9F0475C89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81DBF1-9A35-42B5-A4F1-A97D47E317CD}" type="pres">
      <dgm:prSet presAssocID="{0F0118AD-CA49-45A1-99FA-FB9F0475C893}" presName="parentRect" presStyleLbl="alignNode1" presStyleIdx="0" presStyleCnt="3"/>
      <dgm:spPr/>
      <dgm:t>
        <a:bodyPr/>
        <a:lstStyle/>
        <a:p>
          <a:endParaRPr lang="uk-UA"/>
        </a:p>
      </dgm:t>
    </dgm:pt>
    <dgm:pt modelId="{D2290D5A-D146-481A-AB59-AE6389B09E99}" type="pres">
      <dgm:prSet presAssocID="{0F0118AD-CA49-45A1-99FA-FB9F0475C893}" presName="adorn" presStyleLbl="fgAccFollowNode1" presStyleIdx="0" presStyleCnt="3"/>
      <dgm:spPr/>
    </dgm:pt>
    <dgm:pt modelId="{5C4DEDF7-C7F8-4589-B847-5AA15B529D90}" type="pres">
      <dgm:prSet presAssocID="{006A449D-E9F6-419A-8443-409466469FC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53F526D-3558-412A-AE36-D0823E06D23E}" type="pres">
      <dgm:prSet presAssocID="{CDF3E9FF-2AD6-485B-8B7F-7971C448DA9B}" presName="compNode" presStyleCnt="0"/>
      <dgm:spPr/>
    </dgm:pt>
    <dgm:pt modelId="{949E2E6F-92C6-4C4B-B05F-8F1228C58BE8}" type="pres">
      <dgm:prSet presAssocID="{CDF3E9FF-2AD6-485B-8B7F-7971C448DA9B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029C61-9958-4CB9-B6A1-29F26644DCF9}" type="pres">
      <dgm:prSet presAssocID="{CDF3E9FF-2AD6-485B-8B7F-7971C448DA9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5B43860-C205-42CB-B6AA-A04C0D1F66DF}" type="pres">
      <dgm:prSet presAssocID="{CDF3E9FF-2AD6-485B-8B7F-7971C448DA9B}" presName="parentRect" presStyleLbl="alignNode1" presStyleIdx="1" presStyleCnt="3"/>
      <dgm:spPr/>
      <dgm:t>
        <a:bodyPr/>
        <a:lstStyle/>
        <a:p>
          <a:endParaRPr lang="uk-UA"/>
        </a:p>
      </dgm:t>
    </dgm:pt>
    <dgm:pt modelId="{4B0668D3-E8AC-4023-88DB-1B6A979124CA}" type="pres">
      <dgm:prSet presAssocID="{CDF3E9FF-2AD6-485B-8B7F-7971C448DA9B}" presName="adorn" presStyleLbl="fgAccFollowNode1" presStyleIdx="1" presStyleCnt="3"/>
      <dgm:spPr/>
    </dgm:pt>
    <dgm:pt modelId="{41FE9820-12AB-4BB6-8DEB-565D302DF3F8}" type="pres">
      <dgm:prSet presAssocID="{69A4E522-CC79-4715-8E17-8B7E9AC0FDC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B7D8B58-8665-40A5-938A-38F2DDD31EF0}" type="pres">
      <dgm:prSet presAssocID="{8A8927CA-7853-426C-A6A2-0D565C756813}" presName="compNode" presStyleCnt="0"/>
      <dgm:spPr/>
    </dgm:pt>
    <dgm:pt modelId="{0A380E40-77A1-46C9-B0A3-100F42787625}" type="pres">
      <dgm:prSet presAssocID="{8A8927CA-7853-426C-A6A2-0D565C756813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ACF780-AB29-4F2A-8213-6A97F26DCD75}" type="pres">
      <dgm:prSet presAssocID="{8A8927CA-7853-426C-A6A2-0D565C75681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A52B4CC-547E-41E6-BDED-96351AD77275}" type="pres">
      <dgm:prSet presAssocID="{8A8927CA-7853-426C-A6A2-0D565C756813}" presName="parentRect" presStyleLbl="alignNode1" presStyleIdx="2" presStyleCnt="3"/>
      <dgm:spPr/>
      <dgm:t>
        <a:bodyPr/>
        <a:lstStyle/>
        <a:p>
          <a:endParaRPr lang="uk-UA"/>
        </a:p>
      </dgm:t>
    </dgm:pt>
    <dgm:pt modelId="{88427F08-6B0F-4F4B-855D-AF1659C7D197}" type="pres">
      <dgm:prSet presAssocID="{8A8927CA-7853-426C-A6A2-0D565C756813}" presName="adorn" presStyleLbl="fgAccFollowNode1" presStyleIdx="2" presStyleCnt="3"/>
      <dgm:spPr/>
    </dgm:pt>
  </dgm:ptLst>
  <dgm:cxnLst>
    <dgm:cxn modelId="{CFCC46BD-6846-4E38-988F-6C062C6E07F7}" srcId="{0F0118AD-CA49-45A1-99FA-FB9F0475C893}" destId="{A4C9C978-096C-41CE-9690-38BD91100912}" srcOrd="0" destOrd="0" parTransId="{F740EBC4-B286-4092-9B61-8CF733A9A679}" sibTransId="{771E1C59-EC47-4841-A63C-DA8A55D7CB55}"/>
    <dgm:cxn modelId="{62CEAA7A-9F1D-47DD-B98F-7E701CE70612}" srcId="{CDF3E9FF-2AD6-485B-8B7F-7971C448DA9B}" destId="{D61EA8C6-8BBF-4B24-82BA-8B896DAB0754}" srcOrd="0" destOrd="0" parTransId="{E9204F17-D5F7-4F69-A889-4490ACDC6306}" sibTransId="{B3B315B6-7BC6-4F0D-B192-3BB99F735FE9}"/>
    <dgm:cxn modelId="{43A6217D-286B-461F-8C46-1C62BB0E1F6A}" type="presOf" srcId="{0F0118AD-CA49-45A1-99FA-FB9F0475C893}" destId="{A981DBF1-9A35-42B5-A4F1-A97D47E317CD}" srcOrd="1" destOrd="0" presId="urn:microsoft.com/office/officeart/2005/8/layout/bList2#1"/>
    <dgm:cxn modelId="{BD1A5986-5B34-46E0-B875-9F6817690F4F}" type="presOf" srcId="{CDF3E9FF-2AD6-485B-8B7F-7971C448DA9B}" destId="{E5B43860-C205-42CB-B6AA-A04C0D1F66DF}" srcOrd="1" destOrd="0" presId="urn:microsoft.com/office/officeart/2005/8/layout/bList2#1"/>
    <dgm:cxn modelId="{AEB29C03-A679-4AB4-AE3E-BB692CD5D1FE}" type="presOf" srcId="{A4C9C978-096C-41CE-9690-38BD91100912}" destId="{45046063-517A-454A-AB62-C6044AD866EF}" srcOrd="0" destOrd="0" presId="urn:microsoft.com/office/officeart/2005/8/layout/bList2#1"/>
    <dgm:cxn modelId="{786BF6B4-83F3-412F-A005-0101EC7DC0B1}" srcId="{8A8927CA-7853-426C-A6A2-0D565C756813}" destId="{8DD4CC88-9797-4E87-A349-CAD7A1BBB860}" srcOrd="0" destOrd="0" parTransId="{B183F232-0D22-4203-8DC5-A7B6E96F39F1}" sibTransId="{B84FFB84-CCEB-4A71-BA52-E08C541C9A33}"/>
    <dgm:cxn modelId="{3DAE40DE-823E-4653-B8B5-3B183D44343E}" type="presOf" srcId="{8DD4CC88-9797-4E87-A349-CAD7A1BBB860}" destId="{0A380E40-77A1-46C9-B0A3-100F42787625}" srcOrd="0" destOrd="0" presId="urn:microsoft.com/office/officeart/2005/8/layout/bList2#1"/>
    <dgm:cxn modelId="{87568FF3-662E-41BD-9D3B-6B73214D5B52}" type="presOf" srcId="{CDF3E9FF-2AD6-485B-8B7F-7971C448DA9B}" destId="{CA029C61-9958-4CB9-B6A1-29F26644DCF9}" srcOrd="0" destOrd="0" presId="urn:microsoft.com/office/officeart/2005/8/layout/bList2#1"/>
    <dgm:cxn modelId="{F0F5B9CC-357A-4003-BB0C-CF6FD35661AE}" type="presOf" srcId="{D61EA8C6-8BBF-4B24-82BA-8B896DAB0754}" destId="{949E2E6F-92C6-4C4B-B05F-8F1228C58BE8}" srcOrd="0" destOrd="0" presId="urn:microsoft.com/office/officeart/2005/8/layout/bList2#1"/>
    <dgm:cxn modelId="{155042A2-35EF-4EAF-851A-8BD0A900A516}" type="presOf" srcId="{0F0118AD-CA49-45A1-99FA-FB9F0475C893}" destId="{6FB53C22-47E7-4833-8622-EFBF0C54223F}" srcOrd="0" destOrd="0" presId="urn:microsoft.com/office/officeart/2005/8/layout/bList2#1"/>
    <dgm:cxn modelId="{082E0DA5-E8CA-47C8-80E4-60284FA58935}" type="presOf" srcId="{69A4E522-CC79-4715-8E17-8B7E9AC0FDC6}" destId="{41FE9820-12AB-4BB6-8DEB-565D302DF3F8}" srcOrd="0" destOrd="0" presId="urn:microsoft.com/office/officeart/2005/8/layout/bList2#1"/>
    <dgm:cxn modelId="{2C80A9A1-419D-4FC6-B348-130650BA9C3A}" type="presOf" srcId="{006A449D-E9F6-419A-8443-409466469FC0}" destId="{5C4DEDF7-C7F8-4589-B847-5AA15B529D90}" srcOrd="0" destOrd="0" presId="urn:microsoft.com/office/officeart/2005/8/layout/bList2#1"/>
    <dgm:cxn modelId="{E3BECADA-206C-4D39-ACA9-4F4F147F0CF3}" type="presOf" srcId="{8A8927CA-7853-426C-A6A2-0D565C756813}" destId="{81ACF780-AB29-4F2A-8213-6A97F26DCD75}" srcOrd="0" destOrd="0" presId="urn:microsoft.com/office/officeart/2005/8/layout/bList2#1"/>
    <dgm:cxn modelId="{6243B854-4D92-4B7E-84D3-DF29006332A8}" type="presOf" srcId="{8A8927CA-7853-426C-A6A2-0D565C756813}" destId="{8A52B4CC-547E-41E6-BDED-96351AD77275}" srcOrd="1" destOrd="0" presId="urn:microsoft.com/office/officeart/2005/8/layout/bList2#1"/>
    <dgm:cxn modelId="{7D50AF7D-9A76-451D-9993-C50073B8FBEE}" srcId="{4F552140-D40E-459E-B0D4-9AFA3D5E77F6}" destId="{8A8927CA-7853-426C-A6A2-0D565C756813}" srcOrd="2" destOrd="0" parTransId="{69948AC6-2EC5-4839-B5D6-0F99ADA95047}" sibTransId="{A8DC1403-E09B-4D84-B3AA-14A870AD6451}"/>
    <dgm:cxn modelId="{92B703EC-6E78-4DA9-B877-16DF7521B457}" srcId="{4F552140-D40E-459E-B0D4-9AFA3D5E77F6}" destId="{0F0118AD-CA49-45A1-99FA-FB9F0475C893}" srcOrd="0" destOrd="0" parTransId="{3977BBE0-5B33-4470-AEE8-033F0C17A114}" sibTransId="{006A449D-E9F6-419A-8443-409466469FC0}"/>
    <dgm:cxn modelId="{21C0955F-EBCB-4A5E-A7BA-7E27ECB602FB}" type="presOf" srcId="{4F552140-D40E-459E-B0D4-9AFA3D5E77F6}" destId="{95AB78DD-A417-4E9B-BA73-AC90100AF9A2}" srcOrd="0" destOrd="0" presId="urn:microsoft.com/office/officeart/2005/8/layout/bList2#1"/>
    <dgm:cxn modelId="{68E6D819-7901-4CCA-BDB3-43974EB7D6C0}" srcId="{4F552140-D40E-459E-B0D4-9AFA3D5E77F6}" destId="{CDF3E9FF-2AD6-485B-8B7F-7971C448DA9B}" srcOrd="1" destOrd="0" parTransId="{37BDB545-597E-4C7D-884B-42E35F77270D}" sibTransId="{69A4E522-CC79-4715-8E17-8B7E9AC0FDC6}"/>
    <dgm:cxn modelId="{70BB92F0-5260-4238-AD0D-4D8E6787E411}" type="presParOf" srcId="{95AB78DD-A417-4E9B-BA73-AC90100AF9A2}" destId="{7E8F3E84-71BF-4B96-9944-A0BF0FE33528}" srcOrd="0" destOrd="0" presId="urn:microsoft.com/office/officeart/2005/8/layout/bList2#1"/>
    <dgm:cxn modelId="{2F095FD1-3B38-43E7-8608-B5F69495DC5B}" type="presParOf" srcId="{7E8F3E84-71BF-4B96-9944-A0BF0FE33528}" destId="{45046063-517A-454A-AB62-C6044AD866EF}" srcOrd="0" destOrd="0" presId="urn:microsoft.com/office/officeart/2005/8/layout/bList2#1"/>
    <dgm:cxn modelId="{F6AE013D-F42B-46BF-817F-B53BFC061151}" type="presParOf" srcId="{7E8F3E84-71BF-4B96-9944-A0BF0FE33528}" destId="{6FB53C22-47E7-4833-8622-EFBF0C54223F}" srcOrd="1" destOrd="0" presId="urn:microsoft.com/office/officeart/2005/8/layout/bList2#1"/>
    <dgm:cxn modelId="{4C02ADAC-4D4A-4A29-989F-379F38092B6A}" type="presParOf" srcId="{7E8F3E84-71BF-4B96-9944-A0BF0FE33528}" destId="{A981DBF1-9A35-42B5-A4F1-A97D47E317CD}" srcOrd="2" destOrd="0" presId="urn:microsoft.com/office/officeart/2005/8/layout/bList2#1"/>
    <dgm:cxn modelId="{F0877948-5953-4EAB-B26F-A5BA9F7E65E4}" type="presParOf" srcId="{7E8F3E84-71BF-4B96-9944-A0BF0FE33528}" destId="{D2290D5A-D146-481A-AB59-AE6389B09E99}" srcOrd="3" destOrd="0" presId="urn:microsoft.com/office/officeart/2005/8/layout/bList2#1"/>
    <dgm:cxn modelId="{C24C53B3-3646-4BE0-900F-8A5F44A6178F}" type="presParOf" srcId="{95AB78DD-A417-4E9B-BA73-AC90100AF9A2}" destId="{5C4DEDF7-C7F8-4589-B847-5AA15B529D90}" srcOrd="1" destOrd="0" presId="urn:microsoft.com/office/officeart/2005/8/layout/bList2#1"/>
    <dgm:cxn modelId="{B95B0A29-14C2-4FB7-A7E7-35E06CA9F95B}" type="presParOf" srcId="{95AB78DD-A417-4E9B-BA73-AC90100AF9A2}" destId="{853F526D-3558-412A-AE36-D0823E06D23E}" srcOrd="2" destOrd="0" presId="urn:microsoft.com/office/officeart/2005/8/layout/bList2#1"/>
    <dgm:cxn modelId="{035060B7-14FE-4025-8A10-DB98F2738118}" type="presParOf" srcId="{853F526D-3558-412A-AE36-D0823E06D23E}" destId="{949E2E6F-92C6-4C4B-B05F-8F1228C58BE8}" srcOrd="0" destOrd="0" presId="urn:microsoft.com/office/officeart/2005/8/layout/bList2#1"/>
    <dgm:cxn modelId="{855F8F0E-66D5-4DC2-806A-90F5E820A770}" type="presParOf" srcId="{853F526D-3558-412A-AE36-D0823E06D23E}" destId="{CA029C61-9958-4CB9-B6A1-29F26644DCF9}" srcOrd="1" destOrd="0" presId="urn:microsoft.com/office/officeart/2005/8/layout/bList2#1"/>
    <dgm:cxn modelId="{90FF21B0-625E-4B53-9300-C46E2314EDC5}" type="presParOf" srcId="{853F526D-3558-412A-AE36-D0823E06D23E}" destId="{E5B43860-C205-42CB-B6AA-A04C0D1F66DF}" srcOrd="2" destOrd="0" presId="urn:microsoft.com/office/officeart/2005/8/layout/bList2#1"/>
    <dgm:cxn modelId="{E063055D-33FA-4023-B8A2-15E35A76F4E8}" type="presParOf" srcId="{853F526D-3558-412A-AE36-D0823E06D23E}" destId="{4B0668D3-E8AC-4023-88DB-1B6A979124CA}" srcOrd="3" destOrd="0" presId="urn:microsoft.com/office/officeart/2005/8/layout/bList2#1"/>
    <dgm:cxn modelId="{F41346AC-98CB-43FD-9E61-DF5288F7834A}" type="presParOf" srcId="{95AB78DD-A417-4E9B-BA73-AC90100AF9A2}" destId="{41FE9820-12AB-4BB6-8DEB-565D302DF3F8}" srcOrd="3" destOrd="0" presId="urn:microsoft.com/office/officeart/2005/8/layout/bList2#1"/>
    <dgm:cxn modelId="{12B70282-7530-48FF-A5FD-D7DE783BE308}" type="presParOf" srcId="{95AB78DD-A417-4E9B-BA73-AC90100AF9A2}" destId="{CB7D8B58-8665-40A5-938A-38F2DDD31EF0}" srcOrd="4" destOrd="0" presId="urn:microsoft.com/office/officeart/2005/8/layout/bList2#1"/>
    <dgm:cxn modelId="{D32634D1-86DC-4712-AAAD-2D8F18269C12}" type="presParOf" srcId="{CB7D8B58-8665-40A5-938A-38F2DDD31EF0}" destId="{0A380E40-77A1-46C9-B0A3-100F42787625}" srcOrd="0" destOrd="0" presId="urn:microsoft.com/office/officeart/2005/8/layout/bList2#1"/>
    <dgm:cxn modelId="{E9C0912A-C750-4497-A3A1-D01A73F06D8C}" type="presParOf" srcId="{CB7D8B58-8665-40A5-938A-38F2DDD31EF0}" destId="{81ACF780-AB29-4F2A-8213-6A97F26DCD75}" srcOrd="1" destOrd="0" presId="urn:microsoft.com/office/officeart/2005/8/layout/bList2#1"/>
    <dgm:cxn modelId="{30CB3EE5-AB85-42BA-96FE-17B86B2BC594}" type="presParOf" srcId="{CB7D8B58-8665-40A5-938A-38F2DDD31EF0}" destId="{8A52B4CC-547E-41E6-BDED-96351AD77275}" srcOrd="2" destOrd="0" presId="urn:microsoft.com/office/officeart/2005/8/layout/bList2#1"/>
    <dgm:cxn modelId="{0332D8CB-C287-4D31-B7DD-2B896D31BD49}" type="presParOf" srcId="{CB7D8B58-8665-40A5-938A-38F2DDD31EF0}" destId="{88427F08-6B0F-4F4B-855D-AF1659C7D197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AA9AAC-3ACD-4BCB-B0FD-7C1F4FB0C90A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68037B3-08B3-4C02-84C2-C2192C56265A}">
      <dgm:prSet custT="1"/>
      <dgm:spPr/>
      <dgm:t>
        <a:bodyPr vert="vert270"/>
        <a:lstStyle/>
        <a:p>
          <a:r>
            <a:rPr lang="ru-RU" sz="1200" u="none" noProof="0" smtClean="0"/>
            <a:t>Какие объекты относятся к мультимедийным? Приведи примеры.</a:t>
          </a:r>
          <a:endParaRPr lang="ru-RU" sz="1200" u="none" noProof="0"/>
        </a:p>
      </dgm:t>
    </dgm:pt>
    <dgm:pt modelId="{95085C29-9D9E-48D4-996C-7001786C5F62}" type="parTrans" cxnId="{9760055B-5FB0-4201-BA23-4896213CB214}">
      <dgm:prSet/>
      <dgm:spPr/>
      <dgm:t>
        <a:bodyPr/>
        <a:lstStyle/>
        <a:p>
          <a:endParaRPr lang="ru-RU" sz="3200" noProof="0"/>
        </a:p>
      </dgm:t>
    </dgm:pt>
    <dgm:pt modelId="{BD1CB7AE-158E-4B62-BB9A-5A6D91B22DA8}" type="sibTrans" cxnId="{9760055B-5FB0-4201-BA23-4896213CB214}">
      <dgm:prSet/>
      <dgm:spPr/>
      <dgm:t>
        <a:bodyPr/>
        <a:lstStyle/>
        <a:p>
          <a:endParaRPr lang="ru-RU" sz="3200" noProof="0"/>
        </a:p>
      </dgm:t>
    </dgm:pt>
    <dgm:pt modelId="{6BD011FD-EA2B-460D-9BB3-A3E8280A9DB3}">
      <dgm:prSet custT="1"/>
      <dgm:spPr/>
      <dgm:t>
        <a:bodyPr vert="vert270"/>
        <a:lstStyle/>
        <a:p>
          <a:r>
            <a:rPr lang="ru-RU" sz="1200" u="none" noProof="0" smtClean="0"/>
            <a:t>Что значит «работать с объектом»? При каких трех условиях на твоем домашнем компьютере можно работать с мультимедийными объектами?</a:t>
          </a:r>
          <a:endParaRPr lang="ru-RU" sz="1200" u="none" noProof="0"/>
        </a:p>
      </dgm:t>
    </dgm:pt>
    <dgm:pt modelId="{E74BB988-8760-49CB-A7C4-1C86B8CC16FA}" type="parTrans" cxnId="{B7D513E3-670B-4B1A-BCE2-51643C2F6102}">
      <dgm:prSet/>
      <dgm:spPr/>
      <dgm:t>
        <a:bodyPr/>
        <a:lstStyle/>
        <a:p>
          <a:endParaRPr lang="ru-RU" sz="3200" noProof="0"/>
        </a:p>
      </dgm:t>
    </dgm:pt>
    <dgm:pt modelId="{6C067CF5-F5E2-4E60-A623-30D171D6B4D3}" type="sibTrans" cxnId="{B7D513E3-670B-4B1A-BCE2-51643C2F6102}">
      <dgm:prSet/>
      <dgm:spPr/>
      <dgm:t>
        <a:bodyPr/>
        <a:lstStyle/>
        <a:p>
          <a:endParaRPr lang="ru-RU" sz="3200" noProof="0"/>
        </a:p>
      </dgm:t>
    </dgm:pt>
    <dgm:pt modelId="{913F3CCA-C429-4251-98CF-3488B66E435F}">
      <dgm:prSet custT="1"/>
      <dgm:spPr/>
      <dgm:t>
        <a:bodyPr vert="vert270"/>
        <a:lstStyle/>
        <a:p>
          <a:r>
            <a:rPr lang="ru-RU" sz="1200" u="none" noProof="0" smtClean="0"/>
            <a:t>Приведи примеры устройств ввода-вывода мультимедийных видео- та аудиообъектов в кабинете информатики, у тебя дома.</a:t>
          </a:r>
          <a:endParaRPr lang="ru-RU" sz="1200" u="none" noProof="0"/>
        </a:p>
      </dgm:t>
    </dgm:pt>
    <dgm:pt modelId="{ED2DDFC8-C405-4D13-B046-8F8DC4D609DE}" type="parTrans" cxnId="{234A5232-6B51-4D39-94C6-1BC172FC4F3B}">
      <dgm:prSet/>
      <dgm:spPr/>
      <dgm:t>
        <a:bodyPr/>
        <a:lstStyle/>
        <a:p>
          <a:endParaRPr lang="ru-RU" sz="3200" noProof="0"/>
        </a:p>
      </dgm:t>
    </dgm:pt>
    <dgm:pt modelId="{B17A581F-173E-4469-8B79-EC1BE005E84E}" type="sibTrans" cxnId="{234A5232-6B51-4D39-94C6-1BC172FC4F3B}">
      <dgm:prSet/>
      <dgm:spPr/>
      <dgm:t>
        <a:bodyPr/>
        <a:lstStyle/>
        <a:p>
          <a:endParaRPr lang="ru-RU" sz="3200" noProof="0"/>
        </a:p>
      </dgm:t>
    </dgm:pt>
    <dgm:pt modelId="{5BC3DC8D-E608-427B-9ADB-DD8A8DA7E18F}">
      <dgm:prSet custT="1"/>
      <dgm:spPr/>
      <dgm:t>
        <a:bodyPr vert="vert270"/>
        <a:lstStyle/>
        <a:p>
          <a:r>
            <a:rPr lang="ru-RU" sz="1200" u="none" noProof="0" smtClean="0"/>
            <a:t>Можно ли назвать мультимедийный проигрыватель редактором музыки или видео Почему?</a:t>
          </a:r>
          <a:endParaRPr lang="ru-RU" sz="1200" u="none" noProof="0"/>
        </a:p>
      </dgm:t>
    </dgm:pt>
    <dgm:pt modelId="{9822F387-C9D3-40EE-AF73-CD0828819C67}" type="parTrans" cxnId="{AD040877-4DA4-45CF-A09A-CD73C4887AD7}">
      <dgm:prSet/>
      <dgm:spPr/>
      <dgm:t>
        <a:bodyPr/>
        <a:lstStyle/>
        <a:p>
          <a:endParaRPr lang="ru-RU" sz="3200" noProof="0"/>
        </a:p>
      </dgm:t>
    </dgm:pt>
    <dgm:pt modelId="{DFC181D7-9CED-48D3-BAF0-8F842E284A1E}" type="sibTrans" cxnId="{AD040877-4DA4-45CF-A09A-CD73C4887AD7}">
      <dgm:prSet/>
      <dgm:spPr/>
      <dgm:t>
        <a:bodyPr/>
        <a:lstStyle/>
        <a:p>
          <a:endParaRPr lang="ru-RU" sz="3200" noProof="0"/>
        </a:p>
      </dgm:t>
    </dgm:pt>
    <dgm:pt modelId="{67CBC66A-FCD9-4074-8527-C8E7AC4FA9C3}">
      <dgm:prSet custT="1"/>
      <dgm:spPr/>
      <dgm:t>
        <a:bodyPr vert="vert270"/>
        <a:lstStyle/>
        <a:p>
          <a:r>
            <a:rPr lang="ru-RU" sz="1200" u="none" noProof="0" smtClean="0"/>
            <a:t>Как можно проверить, какие программы для воспроизведения видео и звука установлены на компьютере в школе, у тебя дома?</a:t>
          </a:r>
          <a:endParaRPr lang="ru-RU" sz="1200" u="none" noProof="0"/>
        </a:p>
      </dgm:t>
    </dgm:pt>
    <dgm:pt modelId="{380CF6FE-83B3-483C-B43D-FD633F47A8CE}" type="parTrans" cxnId="{F2FE8C2C-8339-4A3A-900D-DD5E44C8C52E}">
      <dgm:prSet/>
      <dgm:spPr/>
      <dgm:t>
        <a:bodyPr/>
        <a:lstStyle/>
        <a:p>
          <a:endParaRPr lang="ru-RU" sz="3200" noProof="0"/>
        </a:p>
      </dgm:t>
    </dgm:pt>
    <dgm:pt modelId="{C91C6BF4-5633-42AB-A837-03B641444250}" type="sibTrans" cxnId="{F2FE8C2C-8339-4A3A-900D-DD5E44C8C52E}">
      <dgm:prSet/>
      <dgm:spPr/>
      <dgm:t>
        <a:bodyPr/>
        <a:lstStyle/>
        <a:p>
          <a:endParaRPr lang="ru-RU" sz="3200" noProof="0"/>
        </a:p>
      </dgm:t>
    </dgm:pt>
    <dgm:pt modelId="{61E2FC02-4D0B-41E7-9315-4FF8C9DE3E34}">
      <dgm:prSet custT="1"/>
      <dgm:spPr/>
      <dgm:t>
        <a:bodyPr vert="vert270"/>
        <a:lstStyle/>
        <a:p>
          <a:r>
            <a:rPr lang="ru-RU" sz="1200" u="none" noProof="0" smtClean="0"/>
            <a:t>Чем похожи и чем отличаются панели инструментов, которые используют для управления воспроизведением мультимедийных файлов в разных режимах работы медиапроигрывателя?</a:t>
          </a:r>
          <a:endParaRPr lang="ru-RU" sz="1200" u="none" noProof="0"/>
        </a:p>
      </dgm:t>
    </dgm:pt>
    <dgm:pt modelId="{A06BD77A-FEA1-4CF8-99C8-61FFAA3DDA97}" type="parTrans" cxnId="{216C6838-D315-4F1D-8003-00EB16C482FF}">
      <dgm:prSet/>
      <dgm:spPr/>
      <dgm:t>
        <a:bodyPr/>
        <a:lstStyle/>
        <a:p>
          <a:endParaRPr lang="ru-RU" sz="3200" noProof="0"/>
        </a:p>
      </dgm:t>
    </dgm:pt>
    <dgm:pt modelId="{F302FCCB-BA1A-41A3-A6F4-31B3EE6F05D1}" type="sibTrans" cxnId="{216C6838-D315-4F1D-8003-00EB16C482FF}">
      <dgm:prSet/>
      <dgm:spPr/>
      <dgm:t>
        <a:bodyPr/>
        <a:lstStyle/>
        <a:p>
          <a:endParaRPr lang="ru-RU" sz="3200" noProof="0"/>
        </a:p>
      </dgm:t>
    </dgm:pt>
    <dgm:pt modelId="{873BA2DA-CC16-4272-B4F8-CE08C6E9A08B}">
      <dgm:prSet custT="1"/>
      <dgm:spPr/>
      <dgm:t>
        <a:bodyPr vert="vert270"/>
        <a:lstStyle/>
        <a:p>
          <a:r>
            <a:rPr lang="ru-RU" sz="1200" u="none" noProof="0" smtClean="0"/>
            <a:t>Значение каких свойств файлов, которые содержат мультимедийніые объекты, можно установить в программе </a:t>
          </a:r>
          <a:r>
            <a:rPr lang="ru-RU" sz="1200" i="1" u="none" noProof="0" smtClean="0"/>
            <a:t>ЗВУКОЗАПИСЬ</a:t>
          </a:r>
          <a:r>
            <a:rPr lang="ru-RU" sz="1200" u="none" noProof="0" smtClean="0"/>
            <a:t>?</a:t>
          </a:r>
          <a:endParaRPr lang="ru-RU" sz="1200" u="none" noProof="0"/>
        </a:p>
      </dgm:t>
    </dgm:pt>
    <dgm:pt modelId="{C1B79A97-CF2E-40AE-9DA8-8BB7F81D0CD9}" type="parTrans" cxnId="{A67DC957-13D2-42D6-8354-6236D3F06098}">
      <dgm:prSet/>
      <dgm:spPr/>
      <dgm:t>
        <a:bodyPr/>
        <a:lstStyle/>
        <a:p>
          <a:endParaRPr lang="ru-RU" sz="3200" noProof="0"/>
        </a:p>
      </dgm:t>
    </dgm:pt>
    <dgm:pt modelId="{DE3238F0-65D1-4E1F-9756-D259AE614951}" type="sibTrans" cxnId="{A67DC957-13D2-42D6-8354-6236D3F06098}">
      <dgm:prSet/>
      <dgm:spPr/>
      <dgm:t>
        <a:bodyPr/>
        <a:lstStyle/>
        <a:p>
          <a:endParaRPr lang="ru-RU" sz="3200" noProof="0"/>
        </a:p>
      </dgm:t>
    </dgm:pt>
    <dgm:pt modelId="{F684AB62-FF04-4EB1-A9B4-05C17D81DBDD}" type="pres">
      <dgm:prSet presAssocID="{66AA9AAC-3ACD-4BCB-B0FD-7C1F4FB0C9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5938316B-0F3F-4B8B-B1B1-5BED8999B8FF}" type="pres">
      <dgm:prSet presAssocID="{768037B3-08B3-4C02-84C2-C2192C56265A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7CA72-C526-4CD3-AA6F-ECA6091BA9D3}" type="pres">
      <dgm:prSet presAssocID="{BD1CB7AE-158E-4B62-BB9A-5A6D91B22DA8}" presName="sibTrans" presStyleCnt="0"/>
      <dgm:spPr/>
    </dgm:pt>
    <dgm:pt modelId="{9FD7C6FA-0499-431E-8C86-7ECF2B7C5E9C}" type="pres">
      <dgm:prSet presAssocID="{6BD011FD-EA2B-460D-9BB3-A3E8280A9DB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4B279-E9E2-4803-854D-EE617C69D930}" type="pres">
      <dgm:prSet presAssocID="{6C067CF5-F5E2-4E60-A623-30D171D6B4D3}" presName="sibTrans" presStyleCnt="0"/>
      <dgm:spPr/>
    </dgm:pt>
    <dgm:pt modelId="{F73D3340-7E22-4436-A4D2-D15EF05A4BD9}" type="pres">
      <dgm:prSet presAssocID="{913F3CCA-C429-4251-98CF-3488B66E435F}" presName="node" presStyleLbl="node1" presStyleIdx="2" presStyleCnt="7" custScaleX="114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A9A370-6F0D-4D35-9EF4-FAA54B34E223}" type="pres">
      <dgm:prSet presAssocID="{B17A581F-173E-4469-8B79-EC1BE005E84E}" presName="sibTrans" presStyleCnt="0"/>
      <dgm:spPr/>
    </dgm:pt>
    <dgm:pt modelId="{62FE6E73-3250-42AF-9E74-CAFA426197F5}" type="pres">
      <dgm:prSet presAssocID="{5BC3DC8D-E608-427B-9ADB-DD8A8DA7E18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8D984-88A0-4CB7-8036-2E2D763D9CE0}" type="pres">
      <dgm:prSet presAssocID="{DFC181D7-9CED-48D3-BAF0-8F842E284A1E}" presName="sibTrans" presStyleCnt="0"/>
      <dgm:spPr/>
    </dgm:pt>
    <dgm:pt modelId="{5A60C143-B317-4A5D-8036-4B412FDF8B35}" type="pres">
      <dgm:prSet presAssocID="{67CBC66A-FCD9-4074-8527-C8E7AC4FA9C3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76821-711F-4C74-B6F5-12239C1A8CD6}" type="pres">
      <dgm:prSet presAssocID="{C91C6BF4-5633-42AB-A837-03B641444250}" presName="sibTrans" presStyleCnt="0"/>
      <dgm:spPr/>
    </dgm:pt>
    <dgm:pt modelId="{CC6D4126-1EF1-44EB-B75A-FFC6C66D4DBC}" type="pres">
      <dgm:prSet presAssocID="{61E2FC02-4D0B-41E7-9315-4FF8C9DE3E34}" presName="node" presStyleLbl="node1" presStyleIdx="5" presStyleCnt="7" custScaleX="112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AB3B3-657D-46C9-9DA6-6435D84183B7}" type="pres">
      <dgm:prSet presAssocID="{F302FCCB-BA1A-41A3-A6F4-31B3EE6F05D1}" presName="sibTrans" presStyleCnt="0"/>
      <dgm:spPr/>
    </dgm:pt>
    <dgm:pt modelId="{9CD75E5D-04E6-446E-83B7-AB3F10686CAA}" type="pres">
      <dgm:prSet presAssocID="{873BA2DA-CC16-4272-B4F8-CE08C6E9A08B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E7805A-05D8-4730-B27C-078A010AB063}" type="presOf" srcId="{5BC3DC8D-E608-427B-9ADB-DD8A8DA7E18F}" destId="{62FE6E73-3250-42AF-9E74-CAFA426197F5}" srcOrd="0" destOrd="0" presId="urn:microsoft.com/office/officeart/2005/8/layout/hList6"/>
    <dgm:cxn modelId="{89CF65CE-1FE2-49F2-B14D-7B59B4EC0C18}" type="presOf" srcId="{768037B3-08B3-4C02-84C2-C2192C56265A}" destId="{5938316B-0F3F-4B8B-B1B1-5BED8999B8FF}" srcOrd="0" destOrd="0" presId="urn:microsoft.com/office/officeart/2005/8/layout/hList6"/>
    <dgm:cxn modelId="{216C6838-D315-4F1D-8003-00EB16C482FF}" srcId="{66AA9AAC-3ACD-4BCB-B0FD-7C1F4FB0C90A}" destId="{61E2FC02-4D0B-41E7-9315-4FF8C9DE3E34}" srcOrd="5" destOrd="0" parTransId="{A06BD77A-FEA1-4CF8-99C8-61FFAA3DDA97}" sibTransId="{F302FCCB-BA1A-41A3-A6F4-31B3EE6F05D1}"/>
    <dgm:cxn modelId="{431A13C8-F13D-412B-85FA-489BCEDEDAF3}" type="presOf" srcId="{61E2FC02-4D0B-41E7-9315-4FF8C9DE3E34}" destId="{CC6D4126-1EF1-44EB-B75A-FFC6C66D4DBC}" srcOrd="0" destOrd="0" presId="urn:microsoft.com/office/officeart/2005/8/layout/hList6"/>
    <dgm:cxn modelId="{B7D513E3-670B-4B1A-BCE2-51643C2F6102}" srcId="{66AA9AAC-3ACD-4BCB-B0FD-7C1F4FB0C90A}" destId="{6BD011FD-EA2B-460D-9BB3-A3E8280A9DB3}" srcOrd="1" destOrd="0" parTransId="{E74BB988-8760-49CB-A7C4-1C86B8CC16FA}" sibTransId="{6C067CF5-F5E2-4E60-A623-30D171D6B4D3}"/>
    <dgm:cxn modelId="{AD040877-4DA4-45CF-A09A-CD73C4887AD7}" srcId="{66AA9AAC-3ACD-4BCB-B0FD-7C1F4FB0C90A}" destId="{5BC3DC8D-E608-427B-9ADB-DD8A8DA7E18F}" srcOrd="3" destOrd="0" parTransId="{9822F387-C9D3-40EE-AF73-CD0828819C67}" sibTransId="{DFC181D7-9CED-48D3-BAF0-8F842E284A1E}"/>
    <dgm:cxn modelId="{F2FE8C2C-8339-4A3A-900D-DD5E44C8C52E}" srcId="{66AA9AAC-3ACD-4BCB-B0FD-7C1F4FB0C90A}" destId="{67CBC66A-FCD9-4074-8527-C8E7AC4FA9C3}" srcOrd="4" destOrd="0" parTransId="{380CF6FE-83B3-483C-B43D-FD633F47A8CE}" sibTransId="{C91C6BF4-5633-42AB-A837-03B641444250}"/>
    <dgm:cxn modelId="{234A5232-6B51-4D39-94C6-1BC172FC4F3B}" srcId="{66AA9AAC-3ACD-4BCB-B0FD-7C1F4FB0C90A}" destId="{913F3CCA-C429-4251-98CF-3488B66E435F}" srcOrd="2" destOrd="0" parTransId="{ED2DDFC8-C405-4D13-B046-8F8DC4D609DE}" sibTransId="{B17A581F-173E-4469-8B79-EC1BE005E84E}"/>
    <dgm:cxn modelId="{6F52B220-B990-4B9F-912A-B941E39459A7}" type="presOf" srcId="{67CBC66A-FCD9-4074-8527-C8E7AC4FA9C3}" destId="{5A60C143-B317-4A5D-8036-4B412FDF8B35}" srcOrd="0" destOrd="0" presId="urn:microsoft.com/office/officeart/2005/8/layout/hList6"/>
    <dgm:cxn modelId="{9760055B-5FB0-4201-BA23-4896213CB214}" srcId="{66AA9AAC-3ACD-4BCB-B0FD-7C1F4FB0C90A}" destId="{768037B3-08B3-4C02-84C2-C2192C56265A}" srcOrd="0" destOrd="0" parTransId="{95085C29-9D9E-48D4-996C-7001786C5F62}" sibTransId="{BD1CB7AE-158E-4B62-BB9A-5A6D91B22DA8}"/>
    <dgm:cxn modelId="{3E6C7325-643E-404E-9C44-96C17960993D}" type="presOf" srcId="{913F3CCA-C429-4251-98CF-3488B66E435F}" destId="{F73D3340-7E22-4436-A4D2-D15EF05A4BD9}" srcOrd="0" destOrd="0" presId="urn:microsoft.com/office/officeart/2005/8/layout/hList6"/>
    <dgm:cxn modelId="{3122050E-D4DB-4548-B2BE-1DD180455268}" type="presOf" srcId="{873BA2DA-CC16-4272-B4F8-CE08C6E9A08B}" destId="{9CD75E5D-04E6-446E-83B7-AB3F10686CAA}" srcOrd="0" destOrd="0" presId="urn:microsoft.com/office/officeart/2005/8/layout/hList6"/>
    <dgm:cxn modelId="{7674128B-A121-4350-9113-1410C05B039F}" type="presOf" srcId="{66AA9AAC-3ACD-4BCB-B0FD-7C1F4FB0C90A}" destId="{F684AB62-FF04-4EB1-A9B4-05C17D81DBDD}" srcOrd="0" destOrd="0" presId="urn:microsoft.com/office/officeart/2005/8/layout/hList6"/>
    <dgm:cxn modelId="{A67DC957-13D2-42D6-8354-6236D3F06098}" srcId="{66AA9AAC-3ACD-4BCB-B0FD-7C1F4FB0C90A}" destId="{873BA2DA-CC16-4272-B4F8-CE08C6E9A08B}" srcOrd="6" destOrd="0" parTransId="{C1B79A97-CF2E-40AE-9DA8-8BB7F81D0CD9}" sibTransId="{DE3238F0-65D1-4E1F-9756-D259AE614951}"/>
    <dgm:cxn modelId="{EF42B0C0-8AAF-4BB3-8457-3F5BC8E20051}" type="presOf" srcId="{6BD011FD-EA2B-460D-9BB3-A3E8280A9DB3}" destId="{9FD7C6FA-0499-431E-8C86-7ECF2B7C5E9C}" srcOrd="0" destOrd="0" presId="urn:microsoft.com/office/officeart/2005/8/layout/hList6"/>
    <dgm:cxn modelId="{7E32558D-E155-4D5D-9214-412FC8117DEE}" type="presParOf" srcId="{F684AB62-FF04-4EB1-A9B4-05C17D81DBDD}" destId="{5938316B-0F3F-4B8B-B1B1-5BED8999B8FF}" srcOrd="0" destOrd="0" presId="urn:microsoft.com/office/officeart/2005/8/layout/hList6"/>
    <dgm:cxn modelId="{AF3B16CC-80ED-4F65-A4F8-2D6AB7A4334A}" type="presParOf" srcId="{F684AB62-FF04-4EB1-A9B4-05C17D81DBDD}" destId="{BC77CA72-C526-4CD3-AA6F-ECA6091BA9D3}" srcOrd="1" destOrd="0" presId="urn:microsoft.com/office/officeart/2005/8/layout/hList6"/>
    <dgm:cxn modelId="{5F5C4531-7382-4EFD-ABD1-DB624932CC23}" type="presParOf" srcId="{F684AB62-FF04-4EB1-A9B4-05C17D81DBDD}" destId="{9FD7C6FA-0499-431E-8C86-7ECF2B7C5E9C}" srcOrd="2" destOrd="0" presId="urn:microsoft.com/office/officeart/2005/8/layout/hList6"/>
    <dgm:cxn modelId="{1AB99CA9-3EFF-44D7-8E66-36C23A09371E}" type="presParOf" srcId="{F684AB62-FF04-4EB1-A9B4-05C17D81DBDD}" destId="{C184B279-E9E2-4803-854D-EE617C69D930}" srcOrd="3" destOrd="0" presId="urn:microsoft.com/office/officeart/2005/8/layout/hList6"/>
    <dgm:cxn modelId="{D024A62F-0493-47AB-B2CB-1EC805395347}" type="presParOf" srcId="{F684AB62-FF04-4EB1-A9B4-05C17D81DBDD}" destId="{F73D3340-7E22-4436-A4D2-D15EF05A4BD9}" srcOrd="4" destOrd="0" presId="urn:microsoft.com/office/officeart/2005/8/layout/hList6"/>
    <dgm:cxn modelId="{4AB2B1B1-4D58-4222-A72C-534E8DD1740A}" type="presParOf" srcId="{F684AB62-FF04-4EB1-A9B4-05C17D81DBDD}" destId="{50A9A370-6F0D-4D35-9EF4-FAA54B34E223}" srcOrd="5" destOrd="0" presId="urn:microsoft.com/office/officeart/2005/8/layout/hList6"/>
    <dgm:cxn modelId="{62FB429B-ED00-426A-B7AE-236D249D9F72}" type="presParOf" srcId="{F684AB62-FF04-4EB1-A9B4-05C17D81DBDD}" destId="{62FE6E73-3250-42AF-9E74-CAFA426197F5}" srcOrd="6" destOrd="0" presId="urn:microsoft.com/office/officeart/2005/8/layout/hList6"/>
    <dgm:cxn modelId="{814E585B-4531-468C-994A-B413A0BB0BE3}" type="presParOf" srcId="{F684AB62-FF04-4EB1-A9B4-05C17D81DBDD}" destId="{C1D8D984-88A0-4CB7-8036-2E2D763D9CE0}" srcOrd="7" destOrd="0" presId="urn:microsoft.com/office/officeart/2005/8/layout/hList6"/>
    <dgm:cxn modelId="{B61962F2-7FC3-4D84-B6EC-F5B0D865FEB3}" type="presParOf" srcId="{F684AB62-FF04-4EB1-A9B4-05C17D81DBDD}" destId="{5A60C143-B317-4A5D-8036-4B412FDF8B35}" srcOrd="8" destOrd="0" presId="urn:microsoft.com/office/officeart/2005/8/layout/hList6"/>
    <dgm:cxn modelId="{4ACA47D1-F986-4C87-8F43-695A48891A0C}" type="presParOf" srcId="{F684AB62-FF04-4EB1-A9B4-05C17D81DBDD}" destId="{08176821-711F-4C74-B6F5-12239C1A8CD6}" srcOrd="9" destOrd="0" presId="urn:microsoft.com/office/officeart/2005/8/layout/hList6"/>
    <dgm:cxn modelId="{7145D73D-1DDA-4598-8E0E-275AA3D9507B}" type="presParOf" srcId="{F684AB62-FF04-4EB1-A9B4-05C17D81DBDD}" destId="{CC6D4126-1EF1-44EB-B75A-FFC6C66D4DBC}" srcOrd="10" destOrd="0" presId="urn:microsoft.com/office/officeart/2005/8/layout/hList6"/>
    <dgm:cxn modelId="{5C26758F-D55E-4A7A-953E-4118B3F7E6FF}" type="presParOf" srcId="{F684AB62-FF04-4EB1-A9B4-05C17D81DBDD}" destId="{0F8AB3B3-657D-46C9-9DA6-6435D84183B7}" srcOrd="11" destOrd="0" presId="urn:microsoft.com/office/officeart/2005/8/layout/hList6"/>
    <dgm:cxn modelId="{C92312A9-5FBC-484B-B38A-4757AAB52C9C}" type="presParOf" srcId="{F684AB62-FF04-4EB1-A9B4-05C17D81DBDD}" destId="{9CD75E5D-04E6-446E-83B7-AB3F10686CAA}" srcOrd="1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554583-BE1E-42D1-BE23-6C991BFA629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169A7FF-8A3D-41BE-B0A3-822DB42F7356}">
      <dgm:prSet/>
      <dgm:spPr/>
      <dgm:t>
        <a:bodyPr/>
        <a:lstStyle/>
        <a:p>
          <a:r>
            <a:rPr lang="ru-RU" noProof="0" dirty="0" smtClean="0"/>
            <a:t>Я могу объяснить, что такое мультимедиа.</a:t>
          </a:r>
          <a:endParaRPr lang="ru-RU" noProof="0" dirty="0"/>
        </a:p>
      </dgm:t>
    </dgm:pt>
    <dgm:pt modelId="{01750EC6-9287-45C3-932A-75542CDB09AE}" type="parTrans" cxnId="{BB5964A5-D8A9-41BF-95EF-2CA1CF97DF1B}">
      <dgm:prSet/>
      <dgm:spPr/>
      <dgm:t>
        <a:bodyPr/>
        <a:lstStyle/>
        <a:p>
          <a:endParaRPr lang="uk-UA"/>
        </a:p>
      </dgm:t>
    </dgm:pt>
    <dgm:pt modelId="{F222B843-EE7B-4B03-BC57-9DBEE787DB16}" type="sibTrans" cxnId="{BB5964A5-D8A9-41BF-95EF-2CA1CF97DF1B}">
      <dgm:prSet/>
      <dgm:spPr/>
      <dgm:t>
        <a:bodyPr/>
        <a:lstStyle/>
        <a:p>
          <a:endParaRPr lang="uk-UA"/>
        </a:p>
      </dgm:t>
    </dgm:pt>
    <dgm:pt modelId="{C257E4FA-8B9B-4051-A682-B6D46E563830}">
      <dgm:prSet/>
      <dgm:spPr/>
      <dgm:t>
        <a:bodyPr/>
        <a:lstStyle/>
        <a:p>
          <a:r>
            <a:rPr lang="ru-RU" noProof="0" smtClean="0"/>
            <a:t>Я могу привести примеры использования мультимедиа дома и в школе.</a:t>
          </a:r>
          <a:endParaRPr lang="ru-RU" noProof="0"/>
        </a:p>
      </dgm:t>
    </dgm:pt>
    <dgm:pt modelId="{1A2F0B78-1BE7-4599-A1A6-A4E3719A7EF5}" type="parTrans" cxnId="{FA2FA4F7-9A5F-4180-8EB8-7C84058FBE70}">
      <dgm:prSet/>
      <dgm:spPr/>
      <dgm:t>
        <a:bodyPr/>
        <a:lstStyle/>
        <a:p>
          <a:endParaRPr lang="uk-UA"/>
        </a:p>
      </dgm:t>
    </dgm:pt>
    <dgm:pt modelId="{94DA3992-C91E-4176-B598-FC893BB34802}" type="sibTrans" cxnId="{FA2FA4F7-9A5F-4180-8EB8-7C84058FBE70}">
      <dgm:prSet/>
      <dgm:spPr/>
      <dgm:t>
        <a:bodyPr/>
        <a:lstStyle/>
        <a:p>
          <a:endParaRPr lang="uk-UA"/>
        </a:p>
      </dgm:t>
    </dgm:pt>
    <dgm:pt modelId="{F0278ACE-DC8E-4C61-AD6E-7B24735F5352}">
      <dgm:prSet/>
      <dgm:spPr/>
      <dgm:t>
        <a:bodyPr/>
        <a:lstStyle/>
        <a:p>
          <a:r>
            <a:rPr lang="ru-RU" i="1" noProof="0" smtClean="0"/>
            <a:t>Я</a:t>
          </a:r>
          <a:r>
            <a:rPr lang="ru-RU" noProof="0" smtClean="0"/>
            <a:t> знаю, что для работы с мультимедийными объектами нужны специальные компьютерные программы.</a:t>
          </a:r>
          <a:endParaRPr lang="ru-RU" noProof="0"/>
        </a:p>
      </dgm:t>
    </dgm:pt>
    <dgm:pt modelId="{E3217C2E-579D-4BA4-8DC2-751B6ADC77CD}" type="parTrans" cxnId="{041F61BB-9DD1-4273-B229-BA6CC4752898}">
      <dgm:prSet/>
      <dgm:spPr/>
      <dgm:t>
        <a:bodyPr/>
        <a:lstStyle/>
        <a:p>
          <a:endParaRPr lang="uk-UA"/>
        </a:p>
      </dgm:t>
    </dgm:pt>
    <dgm:pt modelId="{37D82BE0-3380-47BE-8E70-43773B5C1671}" type="sibTrans" cxnId="{041F61BB-9DD1-4273-B229-BA6CC4752898}">
      <dgm:prSet/>
      <dgm:spPr/>
      <dgm:t>
        <a:bodyPr/>
        <a:lstStyle/>
        <a:p>
          <a:endParaRPr lang="uk-UA"/>
        </a:p>
      </dgm:t>
    </dgm:pt>
    <dgm:pt modelId="{65494DCC-1A73-4058-9A43-BB2F6681D433}">
      <dgm:prSet/>
      <dgm:spPr/>
      <dgm:t>
        <a:bodyPr/>
        <a:lstStyle/>
        <a:p>
          <a:r>
            <a:rPr lang="ru-RU" noProof="0" smtClean="0"/>
            <a:t>Я понимаю, для чего используют мультимедийные проигрыватели. Я знаю названия устройств ввода-вывода мультимедийных видео- и аудио объектов.</a:t>
          </a:r>
          <a:endParaRPr lang="ru-RU" noProof="0"/>
        </a:p>
      </dgm:t>
    </dgm:pt>
    <dgm:pt modelId="{8F43BF2C-945D-4EC7-9ED0-E172B5EB5F84}" type="parTrans" cxnId="{E22F5860-0586-476D-B0A3-8097B6A9CEAF}">
      <dgm:prSet/>
      <dgm:spPr/>
      <dgm:t>
        <a:bodyPr/>
        <a:lstStyle/>
        <a:p>
          <a:endParaRPr lang="uk-UA"/>
        </a:p>
      </dgm:t>
    </dgm:pt>
    <dgm:pt modelId="{F9738878-B773-4F94-A07B-F166732DDE4E}" type="sibTrans" cxnId="{E22F5860-0586-476D-B0A3-8097B6A9CEAF}">
      <dgm:prSet/>
      <dgm:spPr/>
      <dgm:t>
        <a:bodyPr/>
        <a:lstStyle/>
        <a:p>
          <a:endParaRPr lang="uk-UA"/>
        </a:p>
      </dgm:t>
    </dgm:pt>
    <dgm:pt modelId="{6CC62882-4634-4759-A086-649DE1D85137}">
      <dgm:prSet/>
      <dgm:spPr/>
      <dgm:t>
        <a:bodyPr/>
        <a:lstStyle/>
        <a:p>
          <a:r>
            <a:rPr lang="ru-RU" noProof="0" smtClean="0"/>
            <a:t>Я умею копировать мультимедийные объекты из фотокамер, мобиль­ных устройств на компьютер.</a:t>
          </a:r>
          <a:endParaRPr lang="ru-RU" noProof="0"/>
        </a:p>
      </dgm:t>
    </dgm:pt>
    <dgm:pt modelId="{8D831798-8FDC-4DBE-AD38-78A35C70E7B1}" type="parTrans" cxnId="{CFECBCBB-6398-43A8-893F-03F8F47FE04E}">
      <dgm:prSet/>
      <dgm:spPr/>
      <dgm:t>
        <a:bodyPr/>
        <a:lstStyle/>
        <a:p>
          <a:endParaRPr lang="uk-UA"/>
        </a:p>
      </dgm:t>
    </dgm:pt>
    <dgm:pt modelId="{6DDE707B-83EA-4651-A76E-3A892AD92779}" type="sibTrans" cxnId="{CFECBCBB-6398-43A8-893F-03F8F47FE04E}">
      <dgm:prSet/>
      <dgm:spPr/>
      <dgm:t>
        <a:bodyPr/>
        <a:lstStyle/>
        <a:p>
          <a:endParaRPr lang="uk-UA"/>
        </a:p>
      </dgm:t>
    </dgm:pt>
    <dgm:pt modelId="{5D525213-FCC6-4937-A8DF-43FC737367C6}">
      <dgm:prSet/>
      <dgm:spPr/>
      <dgm:t>
        <a:bodyPr/>
        <a:lstStyle/>
        <a:p>
          <a:r>
            <a:rPr lang="ru-RU" noProof="0" smtClean="0"/>
            <a:t>Я могу просматривать и прослушивать мультимедийные объекты на компьютере с помощью мультимедийного проигрывателя.</a:t>
          </a:r>
          <a:endParaRPr lang="ru-RU" noProof="0"/>
        </a:p>
      </dgm:t>
    </dgm:pt>
    <dgm:pt modelId="{7420988B-BF00-4F25-A7CE-FB683D848284}" type="parTrans" cxnId="{59AE6E6A-A363-4C36-8BE1-E67538507A76}">
      <dgm:prSet/>
      <dgm:spPr/>
      <dgm:t>
        <a:bodyPr/>
        <a:lstStyle/>
        <a:p>
          <a:endParaRPr lang="uk-UA"/>
        </a:p>
      </dgm:t>
    </dgm:pt>
    <dgm:pt modelId="{DF8C5BA1-A1C3-407D-92D2-603069D124D9}" type="sibTrans" cxnId="{59AE6E6A-A363-4C36-8BE1-E67538507A76}">
      <dgm:prSet/>
      <dgm:spPr/>
      <dgm:t>
        <a:bodyPr/>
        <a:lstStyle/>
        <a:p>
          <a:endParaRPr lang="uk-UA"/>
        </a:p>
      </dgm:t>
    </dgm:pt>
    <dgm:pt modelId="{06767E55-1905-429C-A443-CE2E76865450}">
      <dgm:prSet/>
      <dgm:spPr/>
      <dgm:t>
        <a:bodyPr/>
        <a:lstStyle/>
        <a:p>
          <a:endParaRPr lang="uk-UA" dirty="0"/>
        </a:p>
      </dgm:t>
    </dgm:pt>
    <dgm:pt modelId="{D42C8943-585B-4F96-930D-23A68F98F64B}" type="parTrans" cxnId="{DC5D35B1-6EB6-4F90-999F-2A99687B730C}">
      <dgm:prSet/>
      <dgm:spPr/>
      <dgm:t>
        <a:bodyPr/>
        <a:lstStyle/>
        <a:p>
          <a:endParaRPr lang="uk-UA"/>
        </a:p>
      </dgm:t>
    </dgm:pt>
    <dgm:pt modelId="{47E84611-FC0C-4C61-B0F4-B80CA92DFC1C}" type="sibTrans" cxnId="{DC5D35B1-6EB6-4F90-999F-2A99687B730C}">
      <dgm:prSet/>
      <dgm:spPr/>
      <dgm:t>
        <a:bodyPr/>
        <a:lstStyle/>
        <a:p>
          <a:endParaRPr lang="uk-UA"/>
        </a:p>
      </dgm:t>
    </dgm:pt>
    <dgm:pt modelId="{35BEDD61-2608-444D-9F9F-5740E6F769E3}">
      <dgm:prSet/>
      <dgm:spPr/>
      <dgm:t>
        <a:bodyPr/>
        <a:lstStyle/>
        <a:p>
          <a:endParaRPr lang="uk-UA"/>
        </a:p>
      </dgm:t>
    </dgm:pt>
    <dgm:pt modelId="{0168E18C-163A-4B23-90DC-71564B8D0340}" type="parTrans" cxnId="{D610E64E-04D1-43D2-AAB3-4689A41C594B}">
      <dgm:prSet/>
      <dgm:spPr/>
      <dgm:t>
        <a:bodyPr/>
        <a:lstStyle/>
        <a:p>
          <a:endParaRPr lang="uk-UA"/>
        </a:p>
      </dgm:t>
    </dgm:pt>
    <dgm:pt modelId="{DB7DBCD6-1744-4B2D-8B66-D7541CC510F7}" type="sibTrans" cxnId="{D610E64E-04D1-43D2-AAB3-4689A41C594B}">
      <dgm:prSet/>
      <dgm:spPr/>
      <dgm:t>
        <a:bodyPr/>
        <a:lstStyle/>
        <a:p>
          <a:endParaRPr lang="uk-UA"/>
        </a:p>
      </dgm:t>
    </dgm:pt>
    <dgm:pt modelId="{740CAE03-2BD6-4DFF-9D55-9AB1AC6D6D8C}">
      <dgm:prSet/>
      <dgm:spPr/>
      <dgm:t>
        <a:bodyPr/>
        <a:lstStyle/>
        <a:p>
          <a:endParaRPr lang="uk-UA" dirty="0"/>
        </a:p>
      </dgm:t>
    </dgm:pt>
    <dgm:pt modelId="{97A193F1-4EBF-4211-A8E7-0685B29D34DE}" type="parTrans" cxnId="{C9975932-8326-4050-8BE4-D98109A44184}">
      <dgm:prSet/>
      <dgm:spPr/>
      <dgm:t>
        <a:bodyPr/>
        <a:lstStyle/>
        <a:p>
          <a:endParaRPr lang="uk-UA"/>
        </a:p>
      </dgm:t>
    </dgm:pt>
    <dgm:pt modelId="{A505CDB9-C80D-4F83-B231-61F409CF5141}" type="sibTrans" cxnId="{C9975932-8326-4050-8BE4-D98109A44184}">
      <dgm:prSet/>
      <dgm:spPr/>
      <dgm:t>
        <a:bodyPr/>
        <a:lstStyle/>
        <a:p>
          <a:endParaRPr lang="uk-UA"/>
        </a:p>
      </dgm:t>
    </dgm:pt>
    <dgm:pt modelId="{7F43EC87-D8F4-4F91-8592-E1477B5BFA8B}">
      <dgm:prSet/>
      <dgm:spPr/>
      <dgm:t>
        <a:bodyPr/>
        <a:lstStyle/>
        <a:p>
          <a:endParaRPr lang="uk-UA" dirty="0"/>
        </a:p>
      </dgm:t>
    </dgm:pt>
    <dgm:pt modelId="{9705AFBE-791B-4AEA-A257-6506E75344E3}" type="parTrans" cxnId="{E865C935-0931-4F60-8CA3-A3F51FD193A6}">
      <dgm:prSet/>
      <dgm:spPr/>
      <dgm:t>
        <a:bodyPr/>
        <a:lstStyle/>
        <a:p>
          <a:endParaRPr lang="uk-UA"/>
        </a:p>
      </dgm:t>
    </dgm:pt>
    <dgm:pt modelId="{3C8E34CE-3ADB-42DB-BE28-8782E31DB961}" type="sibTrans" cxnId="{E865C935-0931-4F60-8CA3-A3F51FD193A6}">
      <dgm:prSet/>
      <dgm:spPr/>
      <dgm:t>
        <a:bodyPr/>
        <a:lstStyle/>
        <a:p>
          <a:endParaRPr lang="uk-UA"/>
        </a:p>
      </dgm:t>
    </dgm:pt>
    <dgm:pt modelId="{088F8422-CC56-412B-8774-A96F0D3592A4}">
      <dgm:prSet/>
      <dgm:spPr/>
      <dgm:t>
        <a:bodyPr/>
        <a:lstStyle/>
        <a:p>
          <a:endParaRPr lang="uk-UA" dirty="0"/>
        </a:p>
      </dgm:t>
    </dgm:pt>
    <dgm:pt modelId="{1FC0F67E-9724-4F26-9E68-CDB4A03F990E}" type="parTrans" cxnId="{2E68AAFA-A88E-4783-8649-9EC4663C0DA4}">
      <dgm:prSet/>
      <dgm:spPr/>
      <dgm:t>
        <a:bodyPr/>
        <a:lstStyle/>
        <a:p>
          <a:endParaRPr lang="uk-UA"/>
        </a:p>
      </dgm:t>
    </dgm:pt>
    <dgm:pt modelId="{0FD4DAA9-7ED2-47AC-974B-D9D3E1B851DA}" type="sibTrans" cxnId="{2E68AAFA-A88E-4783-8649-9EC4663C0DA4}">
      <dgm:prSet/>
      <dgm:spPr/>
      <dgm:t>
        <a:bodyPr/>
        <a:lstStyle/>
        <a:p>
          <a:endParaRPr lang="uk-UA"/>
        </a:p>
      </dgm:t>
    </dgm:pt>
    <dgm:pt modelId="{853EC1B2-DD57-4302-85C8-5B4841B37608}">
      <dgm:prSet/>
      <dgm:spPr/>
      <dgm:t>
        <a:bodyPr/>
        <a:lstStyle/>
        <a:p>
          <a:endParaRPr lang="uk-UA" dirty="0"/>
        </a:p>
      </dgm:t>
    </dgm:pt>
    <dgm:pt modelId="{4AF44CC5-6625-42D8-8138-282D4B794292}" type="parTrans" cxnId="{D36C425D-1615-4849-8544-4294CFFE5ACE}">
      <dgm:prSet/>
      <dgm:spPr/>
      <dgm:t>
        <a:bodyPr/>
        <a:lstStyle/>
        <a:p>
          <a:endParaRPr lang="uk-UA"/>
        </a:p>
      </dgm:t>
    </dgm:pt>
    <dgm:pt modelId="{A70D1A22-B053-4190-8EB7-E147A800E05A}" type="sibTrans" cxnId="{D36C425D-1615-4849-8544-4294CFFE5ACE}">
      <dgm:prSet/>
      <dgm:spPr/>
      <dgm:t>
        <a:bodyPr/>
        <a:lstStyle/>
        <a:p>
          <a:endParaRPr lang="uk-UA"/>
        </a:p>
      </dgm:t>
    </dgm:pt>
    <dgm:pt modelId="{1D6D7152-440D-471B-A235-1270398720EF}" type="pres">
      <dgm:prSet presAssocID="{79554583-BE1E-42D1-BE23-6C991BFA629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41FFE7C-613D-4499-84F6-8ADAE2260A36}" type="pres">
      <dgm:prSet presAssocID="{06767E55-1905-429C-A443-CE2E76865450}" presName="composite" presStyleCnt="0"/>
      <dgm:spPr/>
    </dgm:pt>
    <dgm:pt modelId="{5F6A4BC6-9EED-4470-8A48-39A1A6392326}" type="pres">
      <dgm:prSet presAssocID="{06767E55-1905-429C-A443-CE2E76865450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4E2E9-65F7-4C21-95EC-7096E21C20D8}" type="pres">
      <dgm:prSet presAssocID="{06767E55-1905-429C-A443-CE2E76865450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1613A-AC35-4064-A40D-81B010B2C3C4}" type="pres">
      <dgm:prSet presAssocID="{47E84611-FC0C-4C61-B0F4-B80CA92DFC1C}" presName="sp" presStyleCnt="0"/>
      <dgm:spPr/>
    </dgm:pt>
    <dgm:pt modelId="{4CCAFF93-2317-4EBD-B0D1-058B13EC6D93}" type="pres">
      <dgm:prSet presAssocID="{35BEDD61-2608-444D-9F9F-5740E6F769E3}" presName="composite" presStyleCnt="0"/>
      <dgm:spPr/>
    </dgm:pt>
    <dgm:pt modelId="{47EF10B9-F695-47C4-B4A3-12B75978D6C9}" type="pres">
      <dgm:prSet presAssocID="{35BEDD61-2608-444D-9F9F-5740E6F769E3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AE439-24F4-4E41-BEE0-4136E62936F9}" type="pres">
      <dgm:prSet presAssocID="{35BEDD61-2608-444D-9F9F-5740E6F769E3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0F703-0952-4D91-B838-9C3C0F356CEC}" type="pres">
      <dgm:prSet presAssocID="{DB7DBCD6-1744-4B2D-8B66-D7541CC510F7}" presName="sp" presStyleCnt="0"/>
      <dgm:spPr/>
    </dgm:pt>
    <dgm:pt modelId="{89A29E7C-5767-44A6-B212-ADD9A4870FCF}" type="pres">
      <dgm:prSet presAssocID="{740CAE03-2BD6-4DFF-9D55-9AB1AC6D6D8C}" presName="composite" presStyleCnt="0"/>
      <dgm:spPr/>
    </dgm:pt>
    <dgm:pt modelId="{C898EF0C-A144-47DF-8CF6-47E3055C525C}" type="pres">
      <dgm:prSet presAssocID="{740CAE03-2BD6-4DFF-9D55-9AB1AC6D6D8C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F68955-66A2-4F57-8161-2559B0354B7A}" type="pres">
      <dgm:prSet presAssocID="{740CAE03-2BD6-4DFF-9D55-9AB1AC6D6D8C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810D7A-ED55-4F2A-8ADF-F63B951D98D7}" type="pres">
      <dgm:prSet presAssocID="{A505CDB9-C80D-4F83-B231-61F409CF5141}" presName="sp" presStyleCnt="0"/>
      <dgm:spPr/>
    </dgm:pt>
    <dgm:pt modelId="{61D5B5AF-60EF-416F-ADD9-AE83EF63EFB3}" type="pres">
      <dgm:prSet presAssocID="{7F43EC87-D8F4-4F91-8592-E1477B5BFA8B}" presName="composite" presStyleCnt="0"/>
      <dgm:spPr/>
    </dgm:pt>
    <dgm:pt modelId="{C247EF43-3AD7-4F35-BCED-7B00326BF102}" type="pres">
      <dgm:prSet presAssocID="{7F43EC87-D8F4-4F91-8592-E1477B5BFA8B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35948-97DB-465D-910F-4DC1D3DB1C7A}" type="pres">
      <dgm:prSet presAssocID="{7F43EC87-D8F4-4F91-8592-E1477B5BFA8B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C93A18-F6D0-4967-980D-13F984112AE5}" type="pres">
      <dgm:prSet presAssocID="{3C8E34CE-3ADB-42DB-BE28-8782E31DB961}" presName="sp" presStyleCnt="0"/>
      <dgm:spPr/>
    </dgm:pt>
    <dgm:pt modelId="{76CA6195-C7C3-4395-9161-DDBE17F6DF26}" type="pres">
      <dgm:prSet presAssocID="{088F8422-CC56-412B-8774-A96F0D3592A4}" presName="composite" presStyleCnt="0"/>
      <dgm:spPr/>
    </dgm:pt>
    <dgm:pt modelId="{151BB341-E98D-46A1-96E2-DB7F705CCE6C}" type="pres">
      <dgm:prSet presAssocID="{088F8422-CC56-412B-8774-A96F0D3592A4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13CE0-E323-457F-BEB1-6D3FE5CA0724}" type="pres">
      <dgm:prSet presAssocID="{088F8422-CC56-412B-8774-A96F0D3592A4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D19BD-E284-4C87-82D7-B922210D7186}" type="pres">
      <dgm:prSet presAssocID="{0FD4DAA9-7ED2-47AC-974B-D9D3E1B851DA}" presName="sp" presStyleCnt="0"/>
      <dgm:spPr/>
    </dgm:pt>
    <dgm:pt modelId="{C975C223-5F1B-42C9-AD8A-CC21A063D220}" type="pres">
      <dgm:prSet presAssocID="{853EC1B2-DD57-4302-85C8-5B4841B37608}" presName="composite" presStyleCnt="0"/>
      <dgm:spPr/>
    </dgm:pt>
    <dgm:pt modelId="{614D3BFA-BB31-4BF8-A1A5-D69218361A4C}" type="pres">
      <dgm:prSet presAssocID="{853EC1B2-DD57-4302-85C8-5B4841B37608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EB8E6-94D9-4611-8459-808C861BA052}" type="pres">
      <dgm:prSet presAssocID="{853EC1B2-DD57-4302-85C8-5B4841B37608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5964A5-D8A9-41BF-95EF-2CA1CF97DF1B}" srcId="{06767E55-1905-429C-A443-CE2E76865450}" destId="{B169A7FF-8A3D-41BE-B0A3-822DB42F7356}" srcOrd="0" destOrd="0" parTransId="{01750EC6-9287-45C3-932A-75542CDB09AE}" sibTransId="{F222B843-EE7B-4B03-BC57-9DBEE787DB16}"/>
    <dgm:cxn modelId="{DEC8F2CA-EDA2-494F-8CBD-4DEA540C1758}" type="presOf" srcId="{35BEDD61-2608-444D-9F9F-5740E6F769E3}" destId="{47EF10B9-F695-47C4-B4A3-12B75978D6C9}" srcOrd="0" destOrd="0" presId="urn:microsoft.com/office/officeart/2005/8/layout/chevron2"/>
    <dgm:cxn modelId="{CA8946A2-FF03-41D8-A581-30B232312577}" type="presOf" srcId="{F0278ACE-DC8E-4C61-AD6E-7B24735F5352}" destId="{B8F68955-66A2-4F57-8161-2559B0354B7A}" srcOrd="0" destOrd="0" presId="urn:microsoft.com/office/officeart/2005/8/layout/chevron2"/>
    <dgm:cxn modelId="{83943EEC-ABFA-4A41-90D3-6ED35EAB99A8}" type="presOf" srcId="{088F8422-CC56-412B-8774-A96F0D3592A4}" destId="{151BB341-E98D-46A1-96E2-DB7F705CCE6C}" srcOrd="0" destOrd="0" presId="urn:microsoft.com/office/officeart/2005/8/layout/chevron2"/>
    <dgm:cxn modelId="{B3E24A29-D78F-4CF6-AC28-8345F1185E84}" type="presOf" srcId="{5D525213-FCC6-4937-A8DF-43FC737367C6}" destId="{EADEB8E6-94D9-4611-8459-808C861BA052}" srcOrd="0" destOrd="0" presId="urn:microsoft.com/office/officeart/2005/8/layout/chevron2"/>
    <dgm:cxn modelId="{E22F5860-0586-476D-B0A3-8097B6A9CEAF}" srcId="{7F43EC87-D8F4-4F91-8592-E1477B5BFA8B}" destId="{65494DCC-1A73-4058-9A43-BB2F6681D433}" srcOrd="0" destOrd="0" parTransId="{8F43BF2C-945D-4EC7-9ED0-E172B5EB5F84}" sibTransId="{F9738878-B773-4F94-A07B-F166732DDE4E}"/>
    <dgm:cxn modelId="{2E68AAFA-A88E-4783-8649-9EC4663C0DA4}" srcId="{79554583-BE1E-42D1-BE23-6C991BFA6292}" destId="{088F8422-CC56-412B-8774-A96F0D3592A4}" srcOrd="4" destOrd="0" parTransId="{1FC0F67E-9724-4F26-9E68-CDB4A03F990E}" sibTransId="{0FD4DAA9-7ED2-47AC-974B-D9D3E1B851DA}"/>
    <dgm:cxn modelId="{D36C425D-1615-4849-8544-4294CFFE5ACE}" srcId="{79554583-BE1E-42D1-BE23-6C991BFA6292}" destId="{853EC1B2-DD57-4302-85C8-5B4841B37608}" srcOrd="5" destOrd="0" parTransId="{4AF44CC5-6625-42D8-8138-282D4B794292}" sibTransId="{A70D1A22-B053-4190-8EB7-E147A800E05A}"/>
    <dgm:cxn modelId="{A84788BF-E2B0-4E78-87F2-CAE50DA4B41C}" type="presOf" srcId="{6CC62882-4634-4759-A086-649DE1D85137}" destId="{95013CE0-E323-457F-BEB1-6D3FE5CA0724}" srcOrd="0" destOrd="0" presId="urn:microsoft.com/office/officeart/2005/8/layout/chevron2"/>
    <dgm:cxn modelId="{E865C935-0931-4F60-8CA3-A3F51FD193A6}" srcId="{79554583-BE1E-42D1-BE23-6C991BFA6292}" destId="{7F43EC87-D8F4-4F91-8592-E1477B5BFA8B}" srcOrd="3" destOrd="0" parTransId="{9705AFBE-791B-4AEA-A257-6506E75344E3}" sibTransId="{3C8E34CE-3ADB-42DB-BE28-8782E31DB961}"/>
    <dgm:cxn modelId="{DC968C59-DF19-4F07-A97F-57C0479033E1}" type="presOf" srcId="{06767E55-1905-429C-A443-CE2E76865450}" destId="{5F6A4BC6-9EED-4470-8A48-39A1A6392326}" srcOrd="0" destOrd="0" presId="urn:microsoft.com/office/officeart/2005/8/layout/chevron2"/>
    <dgm:cxn modelId="{4558E6B1-9F1F-402C-83D7-7F166F885D4F}" type="presOf" srcId="{65494DCC-1A73-4058-9A43-BB2F6681D433}" destId="{F3E35948-97DB-465D-910F-4DC1D3DB1C7A}" srcOrd="0" destOrd="0" presId="urn:microsoft.com/office/officeart/2005/8/layout/chevron2"/>
    <dgm:cxn modelId="{0E8C29BB-2280-4D23-A7AA-22F666006A12}" type="presOf" srcId="{C257E4FA-8B9B-4051-A682-B6D46E563830}" destId="{71EAE439-24F4-4E41-BEE0-4136E62936F9}" srcOrd="0" destOrd="0" presId="urn:microsoft.com/office/officeart/2005/8/layout/chevron2"/>
    <dgm:cxn modelId="{7DF620DC-7006-437C-86D1-C5380179B055}" type="presOf" srcId="{B169A7FF-8A3D-41BE-B0A3-822DB42F7356}" destId="{5FC4E2E9-65F7-4C21-95EC-7096E21C20D8}" srcOrd="0" destOrd="0" presId="urn:microsoft.com/office/officeart/2005/8/layout/chevron2"/>
    <dgm:cxn modelId="{59AE6E6A-A363-4C36-8BE1-E67538507A76}" srcId="{853EC1B2-DD57-4302-85C8-5B4841B37608}" destId="{5D525213-FCC6-4937-A8DF-43FC737367C6}" srcOrd="0" destOrd="0" parTransId="{7420988B-BF00-4F25-A7CE-FB683D848284}" sibTransId="{DF8C5BA1-A1C3-407D-92D2-603069D124D9}"/>
    <dgm:cxn modelId="{28AB6B84-1BD0-42B4-8C23-78AA985332A5}" type="presOf" srcId="{740CAE03-2BD6-4DFF-9D55-9AB1AC6D6D8C}" destId="{C898EF0C-A144-47DF-8CF6-47E3055C525C}" srcOrd="0" destOrd="0" presId="urn:microsoft.com/office/officeart/2005/8/layout/chevron2"/>
    <dgm:cxn modelId="{041F61BB-9DD1-4273-B229-BA6CC4752898}" srcId="{740CAE03-2BD6-4DFF-9D55-9AB1AC6D6D8C}" destId="{F0278ACE-DC8E-4C61-AD6E-7B24735F5352}" srcOrd="0" destOrd="0" parTransId="{E3217C2E-579D-4BA4-8DC2-751B6ADC77CD}" sibTransId="{37D82BE0-3380-47BE-8E70-43773B5C1671}"/>
    <dgm:cxn modelId="{2A8AFFDA-B31D-4599-8173-290F76E8C779}" type="presOf" srcId="{79554583-BE1E-42D1-BE23-6C991BFA6292}" destId="{1D6D7152-440D-471B-A235-1270398720EF}" srcOrd="0" destOrd="0" presId="urn:microsoft.com/office/officeart/2005/8/layout/chevron2"/>
    <dgm:cxn modelId="{CFECBCBB-6398-43A8-893F-03F8F47FE04E}" srcId="{088F8422-CC56-412B-8774-A96F0D3592A4}" destId="{6CC62882-4634-4759-A086-649DE1D85137}" srcOrd="0" destOrd="0" parTransId="{8D831798-8FDC-4DBE-AD38-78A35C70E7B1}" sibTransId="{6DDE707B-83EA-4651-A76E-3A892AD92779}"/>
    <dgm:cxn modelId="{D610E64E-04D1-43D2-AAB3-4689A41C594B}" srcId="{79554583-BE1E-42D1-BE23-6C991BFA6292}" destId="{35BEDD61-2608-444D-9F9F-5740E6F769E3}" srcOrd="1" destOrd="0" parTransId="{0168E18C-163A-4B23-90DC-71564B8D0340}" sibTransId="{DB7DBCD6-1744-4B2D-8B66-D7541CC510F7}"/>
    <dgm:cxn modelId="{FA2FA4F7-9A5F-4180-8EB8-7C84058FBE70}" srcId="{35BEDD61-2608-444D-9F9F-5740E6F769E3}" destId="{C257E4FA-8B9B-4051-A682-B6D46E563830}" srcOrd="0" destOrd="0" parTransId="{1A2F0B78-1BE7-4599-A1A6-A4E3719A7EF5}" sibTransId="{94DA3992-C91E-4176-B598-FC893BB34802}"/>
    <dgm:cxn modelId="{83207590-97A8-4C00-AC4B-2B1E18EB295F}" type="presOf" srcId="{853EC1B2-DD57-4302-85C8-5B4841B37608}" destId="{614D3BFA-BB31-4BF8-A1A5-D69218361A4C}" srcOrd="0" destOrd="0" presId="urn:microsoft.com/office/officeart/2005/8/layout/chevron2"/>
    <dgm:cxn modelId="{DFB2314D-C9A5-4D8D-9A28-B24966AB5D67}" type="presOf" srcId="{7F43EC87-D8F4-4F91-8592-E1477B5BFA8B}" destId="{C247EF43-3AD7-4F35-BCED-7B00326BF102}" srcOrd="0" destOrd="0" presId="urn:microsoft.com/office/officeart/2005/8/layout/chevron2"/>
    <dgm:cxn modelId="{DC5D35B1-6EB6-4F90-999F-2A99687B730C}" srcId="{79554583-BE1E-42D1-BE23-6C991BFA6292}" destId="{06767E55-1905-429C-A443-CE2E76865450}" srcOrd="0" destOrd="0" parTransId="{D42C8943-585B-4F96-930D-23A68F98F64B}" sibTransId="{47E84611-FC0C-4C61-B0F4-B80CA92DFC1C}"/>
    <dgm:cxn modelId="{C9975932-8326-4050-8BE4-D98109A44184}" srcId="{79554583-BE1E-42D1-BE23-6C991BFA6292}" destId="{740CAE03-2BD6-4DFF-9D55-9AB1AC6D6D8C}" srcOrd="2" destOrd="0" parTransId="{97A193F1-4EBF-4211-A8E7-0685B29D34DE}" sibTransId="{A505CDB9-C80D-4F83-B231-61F409CF5141}"/>
    <dgm:cxn modelId="{7986F8CB-C4B3-4E13-BA08-00CB17EE7482}" type="presParOf" srcId="{1D6D7152-440D-471B-A235-1270398720EF}" destId="{E41FFE7C-613D-4499-84F6-8ADAE2260A36}" srcOrd="0" destOrd="0" presId="urn:microsoft.com/office/officeart/2005/8/layout/chevron2"/>
    <dgm:cxn modelId="{B0FF59D2-AB6D-4665-9E45-8CE5E916EDAD}" type="presParOf" srcId="{E41FFE7C-613D-4499-84F6-8ADAE2260A36}" destId="{5F6A4BC6-9EED-4470-8A48-39A1A6392326}" srcOrd="0" destOrd="0" presId="urn:microsoft.com/office/officeart/2005/8/layout/chevron2"/>
    <dgm:cxn modelId="{BFEFBF00-F91A-4013-9D76-43E0435796CB}" type="presParOf" srcId="{E41FFE7C-613D-4499-84F6-8ADAE2260A36}" destId="{5FC4E2E9-65F7-4C21-95EC-7096E21C20D8}" srcOrd="1" destOrd="0" presId="urn:microsoft.com/office/officeart/2005/8/layout/chevron2"/>
    <dgm:cxn modelId="{02B052DE-2479-430C-988D-BC9376E1626B}" type="presParOf" srcId="{1D6D7152-440D-471B-A235-1270398720EF}" destId="{A7A1613A-AC35-4064-A40D-81B010B2C3C4}" srcOrd="1" destOrd="0" presId="urn:microsoft.com/office/officeart/2005/8/layout/chevron2"/>
    <dgm:cxn modelId="{95AF71C2-D670-4DE3-95C8-653BF2634070}" type="presParOf" srcId="{1D6D7152-440D-471B-A235-1270398720EF}" destId="{4CCAFF93-2317-4EBD-B0D1-058B13EC6D93}" srcOrd="2" destOrd="0" presId="urn:microsoft.com/office/officeart/2005/8/layout/chevron2"/>
    <dgm:cxn modelId="{B3A2B857-AA72-4E44-9C4F-C1561BB8CE7D}" type="presParOf" srcId="{4CCAFF93-2317-4EBD-B0D1-058B13EC6D93}" destId="{47EF10B9-F695-47C4-B4A3-12B75978D6C9}" srcOrd="0" destOrd="0" presId="urn:microsoft.com/office/officeart/2005/8/layout/chevron2"/>
    <dgm:cxn modelId="{1C53E061-ECD0-4A2F-89DC-92B286F51634}" type="presParOf" srcId="{4CCAFF93-2317-4EBD-B0D1-058B13EC6D93}" destId="{71EAE439-24F4-4E41-BEE0-4136E62936F9}" srcOrd="1" destOrd="0" presId="urn:microsoft.com/office/officeart/2005/8/layout/chevron2"/>
    <dgm:cxn modelId="{7340C923-E110-4B89-B7CF-30FFD9D52045}" type="presParOf" srcId="{1D6D7152-440D-471B-A235-1270398720EF}" destId="{D280F703-0952-4D91-B838-9C3C0F356CEC}" srcOrd="3" destOrd="0" presId="urn:microsoft.com/office/officeart/2005/8/layout/chevron2"/>
    <dgm:cxn modelId="{0AD25AEF-9BDC-4C17-8B75-7EED72BA4106}" type="presParOf" srcId="{1D6D7152-440D-471B-A235-1270398720EF}" destId="{89A29E7C-5767-44A6-B212-ADD9A4870FCF}" srcOrd="4" destOrd="0" presId="urn:microsoft.com/office/officeart/2005/8/layout/chevron2"/>
    <dgm:cxn modelId="{DF3598D3-12DE-4E7B-81FD-008C7A868908}" type="presParOf" srcId="{89A29E7C-5767-44A6-B212-ADD9A4870FCF}" destId="{C898EF0C-A144-47DF-8CF6-47E3055C525C}" srcOrd="0" destOrd="0" presId="urn:microsoft.com/office/officeart/2005/8/layout/chevron2"/>
    <dgm:cxn modelId="{C8101DBF-AC56-44EA-9519-15E3E7BA4FE2}" type="presParOf" srcId="{89A29E7C-5767-44A6-B212-ADD9A4870FCF}" destId="{B8F68955-66A2-4F57-8161-2559B0354B7A}" srcOrd="1" destOrd="0" presId="urn:microsoft.com/office/officeart/2005/8/layout/chevron2"/>
    <dgm:cxn modelId="{A97BAA73-472B-40C9-B4A6-F23F22938AF3}" type="presParOf" srcId="{1D6D7152-440D-471B-A235-1270398720EF}" destId="{96810D7A-ED55-4F2A-8ADF-F63B951D98D7}" srcOrd="5" destOrd="0" presId="urn:microsoft.com/office/officeart/2005/8/layout/chevron2"/>
    <dgm:cxn modelId="{93A6CFE9-7028-4CF1-A083-62E2CC864538}" type="presParOf" srcId="{1D6D7152-440D-471B-A235-1270398720EF}" destId="{61D5B5AF-60EF-416F-ADD9-AE83EF63EFB3}" srcOrd="6" destOrd="0" presId="urn:microsoft.com/office/officeart/2005/8/layout/chevron2"/>
    <dgm:cxn modelId="{B515DEAA-6A33-4B0E-AB83-18C8981FEF09}" type="presParOf" srcId="{61D5B5AF-60EF-416F-ADD9-AE83EF63EFB3}" destId="{C247EF43-3AD7-4F35-BCED-7B00326BF102}" srcOrd="0" destOrd="0" presId="urn:microsoft.com/office/officeart/2005/8/layout/chevron2"/>
    <dgm:cxn modelId="{288374D2-341C-4B8A-B23A-58A5371413D6}" type="presParOf" srcId="{61D5B5AF-60EF-416F-ADD9-AE83EF63EFB3}" destId="{F3E35948-97DB-465D-910F-4DC1D3DB1C7A}" srcOrd="1" destOrd="0" presId="urn:microsoft.com/office/officeart/2005/8/layout/chevron2"/>
    <dgm:cxn modelId="{8D8E4798-6555-41FA-B387-5DCFA88E0F01}" type="presParOf" srcId="{1D6D7152-440D-471B-A235-1270398720EF}" destId="{FEC93A18-F6D0-4967-980D-13F984112AE5}" srcOrd="7" destOrd="0" presId="urn:microsoft.com/office/officeart/2005/8/layout/chevron2"/>
    <dgm:cxn modelId="{DD3FFB5F-52D7-4A9B-A352-3967876C61D5}" type="presParOf" srcId="{1D6D7152-440D-471B-A235-1270398720EF}" destId="{76CA6195-C7C3-4395-9161-DDBE17F6DF26}" srcOrd="8" destOrd="0" presId="urn:microsoft.com/office/officeart/2005/8/layout/chevron2"/>
    <dgm:cxn modelId="{4F4E38F2-90D7-4591-B647-7A8E7C8EE936}" type="presParOf" srcId="{76CA6195-C7C3-4395-9161-DDBE17F6DF26}" destId="{151BB341-E98D-46A1-96E2-DB7F705CCE6C}" srcOrd="0" destOrd="0" presId="urn:microsoft.com/office/officeart/2005/8/layout/chevron2"/>
    <dgm:cxn modelId="{CB6A386E-347C-41D4-A3DB-AF0BA744924B}" type="presParOf" srcId="{76CA6195-C7C3-4395-9161-DDBE17F6DF26}" destId="{95013CE0-E323-457F-BEB1-6D3FE5CA0724}" srcOrd="1" destOrd="0" presId="urn:microsoft.com/office/officeart/2005/8/layout/chevron2"/>
    <dgm:cxn modelId="{08CF196D-DC2B-4414-A410-C571C10458C9}" type="presParOf" srcId="{1D6D7152-440D-471B-A235-1270398720EF}" destId="{0A4D19BD-E284-4C87-82D7-B922210D7186}" srcOrd="9" destOrd="0" presId="urn:microsoft.com/office/officeart/2005/8/layout/chevron2"/>
    <dgm:cxn modelId="{93B73038-54F4-4985-850A-BDA35EAFCB07}" type="presParOf" srcId="{1D6D7152-440D-471B-A235-1270398720EF}" destId="{C975C223-5F1B-42C9-AD8A-CC21A063D220}" srcOrd="10" destOrd="0" presId="urn:microsoft.com/office/officeart/2005/8/layout/chevron2"/>
    <dgm:cxn modelId="{934F3123-24D8-4456-8012-FA966A39CDFA}" type="presParOf" srcId="{C975C223-5F1B-42C9-AD8A-CC21A063D220}" destId="{614D3BFA-BB31-4BF8-A1A5-D69218361A4C}" srcOrd="0" destOrd="0" presId="urn:microsoft.com/office/officeart/2005/8/layout/chevron2"/>
    <dgm:cxn modelId="{E4C4C3CD-86CD-4112-A624-0BB8CC66F117}" type="presParOf" srcId="{C975C223-5F1B-42C9-AD8A-CC21A063D220}" destId="{EADEB8E6-94D9-4611-8459-808C861BA0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83799B-452A-4820-9497-BA1F16FC8541}" type="doc">
      <dgm:prSet loTypeId="urn:microsoft.com/office/officeart/2005/8/layout/default#1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uk-UA"/>
        </a:p>
      </dgm:t>
    </dgm:pt>
    <dgm:pt modelId="{6E70F475-EB34-4CB5-A328-94733C197946}">
      <dgm:prSet phldrT="[Текст]" custT="1"/>
      <dgm:spPr/>
      <dgm:t>
        <a:bodyPr/>
        <a:lstStyle/>
        <a:p>
          <a:r>
            <a:rPr lang="ru-RU" sz="2000" b="1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мультимедиа</a:t>
          </a:r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35631B-B516-43F3-B70F-CF8D6CD92222}" type="parTrans" cxnId="{728773FC-2A0F-45E1-A3A5-AA35D6FD8A8E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CC0142-BAB0-4292-8792-59BB8733148E}" type="sibTrans" cxnId="{728773FC-2A0F-45E1-A3A5-AA35D6FD8A8E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541B39-D106-46D4-A369-E351D366AFE5}">
      <dgm:prSet phldrT="[Текст]" custT="1"/>
      <dgm:spPr/>
      <dgm:t>
        <a:bodyPr/>
        <a:lstStyle/>
        <a:p>
          <a:r>
            <a:rPr lang="ru-RU" sz="2000" b="1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объекты мульти медиа</a:t>
          </a:r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8C5433-AB4D-46E6-A8E2-F492A3D6208D}" type="parTrans" cxnId="{8F075EAE-0504-4AAB-A542-162598C2316C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4618CC-2452-44AB-822A-58EFB0B32E5A}" type="sibTrans" cxnId="{8F075EAE-0504-4AAB-A542-162598C2316C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1E4E97-19E2-4AC7-9263-4039D068178B}">
      <dgm:prSet phldrT="[Текст]" custT="1"/>
      <dgm:spPr/>
      <dgm:t>
        <a:bodyPr/>
        <a:lstStyle/>
        <a:p>
          <a:r>
            <a:rPr lang="ru-RU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мультимедийный проигрыватель</a:t>
          </a:r>
          <a:endParaRPr lang="ru-RU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A52E17-79F2-486F-8CAF-D9D7CE8323B2}" type="parTrans" cxnId="{5C6932A9-56C7-497E-A318-A61E543CD99F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43F4D2-BEEE-4AD0-8860-7063DFD4A50F}" type="sibTrans" cxnId="{5C6932A9-56C7-497E-A318-A61E543CD99F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0F0E34-4B32-4B2D-A6FE-1E916AC8B7A1}">
      <dgm:prSet phldrT="[Текст]" custT="1"/>
      <dgm:spPr/>
      <dgm:t>
        <a:bodyPr/>
        <a:lstStyle/>
        <a:p>
          <a:r>
            <a:rPr lang="ru-RU" sz="2000" b="1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кардридер</a:t>
          </a:r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FE986D-D224-405F-B6F9-0DB6BC99C568}" type="parTrans" cxnId="{2C056758-49C6-4203-BD24-F161D05A3642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BF2797-0064-4EBA-9933-EEAC4FF0E71A}" type="sibTrans" cxnId="{2C056758-49C6-4203-BD24-F161D05A3642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BA5E86-BF7A-4565-9F33-86297CAD86EC}">
      <dgm:prSet phldrT="[Текст]" custT="1"/>
      <dgm:spPr/>
      <dgm:t>
        <a:bodyPr/>
        <a:lstStyle/>
        <a:p>
          <a:r>
            <a:rPr lang="ru-RU" sz="2000" b="1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USB</a:t>
          </a:r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6ED1D8-145F-412A-AA70-4D51265E3891}" type="parTrans" cxnId="{9AD4431E-0A75-40B2-8586-B02E2AFF4C4B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1444EB-E361-43D7-B7FF-4D1CC3F638B2}" type="sibTrans" cxnId="{9AD4431E-0A75-40B2-8586-B02E2AFF4C4B}">
      <dgm:prSet/>
      <dgm:spPr/>
      <dgm:t>
        <a:bodyPr/>
        <a:lstStyle/>
        <a:p>
          <a:endParaRPr lang="ru-RU" sz="2000" b="1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368464-6255-4FEC-B62C-F5A6F421A1F3}" type="pres">
      <dgm:prSet presAssocID="{F883799B-452A-4820-9497-BA1F16FC854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0609903-28B7-4B16-B711-FD53BE2C7B3F}" type="pres">
      <dgm:prSet presAssocID="{6E70F475-EB34-4CB5-A328-94733C197946}" presName="node" presStyleLbl="node1" presStyleIdx="0" presStyleCnt="5" custScaleX="129789" custLinFactNeighborX="-3035" custLinFactNeighborY="-16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7E0E44D-9926-4E62-9666-3EEE09989230}" type="pres">
      <dgm:prSet presAssocID="{43CC0142-BAB0-4292-8792-59BB8733148E}" presName="sibTrans" presStyleCnt="0"/>
      <dgm:spPr/>
      <dgm:t>
        <a:bodyPr/>
        <a:lstStyle/>
        <a:p>
          <a:endParaRPr lang="ru-RU"/>
        </a:p>
      </dgm:t>
    </dgm:pt>
    <dgm:pt modelId="{1A4B57F2-5EFF-4747-9804-0C976B0C08C2}" type="pres">
      <dgm:prSet presAssocID="{38541B39-D106-46D4-A369-E351D366AFE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0AAE40B-AAA6-41E6-BFFB-69B569701B3E}" type="pres">
      <dgm:prSet presAssocID="{E24618CC-2452-44AB-822A-58EFB0B32E5A}" presName="sibTrans" presStyleCnt="0"/>
      <dgm:spPr/>
      <dgm:t>
        <a:bodyPr/>
        <a:lstStyle/>
        <a:p>
          <a:endParaRPr lang="ru-RU"/>
        </a:p>
      </dgm:t>
    </dgm:pt>
    <dgm:pt modelId="{C376242C-1549-4880-94D0-279EBA749B56}" type="pres">
      <dgm:prSet presAssocID="{CC1E4E97-19E2-4AC7-9263-4039D068178B}" presName="node" presStyleLbl="node1" presStyleIdx="2" presStyleCnt="5" custScaleX="12052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64D7FA1-6A9A-4FB5-B886-41B1FEF4DC21}" type="pres">
      <dgm:prSet presAssocID="{C043F4D2-BEEE-4AD0-8860-7063DFD4A50F}" presName="sibTrans" presStyleCnt="0"/>
      <dgm:spPr/>
      <dgm:t>
        <a:bodyPr/>
        <a:lstStyle/>
        <a:p>
          <a:endParaRPr lang="ru-RU"/>
        </a:p>
      </dgm:t>
    </dgm:pt>
    <dgm:pt modelId="{12A94A72-745A-41F8-81DC-1F6FB4B0634F}" type="pres">
      <dgm:prSet presAssocID="{1A0F0E34-4B32-4B2D-A6FE-1E916AC8B7A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99F91CA-3C3E-4952-A4A0-4C4C200D8846}" type="pres">
      <dgm:prSet presAssocID="{81BF2797-0064-4EBA-9933-EEAC4FF0E71A}" presName="sibTrans" presStyleCnt="0"/>
      <dgm:spPr/>
      <dgm:t>
        <a:bodyPr/>
        <a:lstStyle/>
        <a:p>
          <a:endParaRPr lang="ru-RU"/>
        </a:p>
      </dgm:t>
    </dgm:pt>
    <dgm:pt modelId="{0DD3EFEC-AEFC-418F-8D58-7AAC044B8DF1}" type="pres">
      <dgm:prSet presAssocID="{9BBA5E86-BF7A-4565-9F33-86297CAD86E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C4FD4D6-5CD1-4781-86A5-A156AE2714C7}" type="presOf" srcId="{1A0F0E34-4B32-4B2D-A6FE-1E916AC8B7A1}" destId="{12A94A72-745A-41F8-81DC-1F6FB4B0634F}" srcOrd="0" destOrd="0" presId="urn:microsoft.com/office/officeart/2005/8/layout/default#1"/>
    <dgm:cxn modelId="{5F5A3AE7-34DD-47CE-B51F-CAC742B58BEA}" type="presOf" srcId="{CC1E4E97-19E2-4AC7-9263-4039D068178B}" destId="{C376242C-1549-4880-94D0-279EBA749B56}" srcOrd="0" destOrd="0" presId="urn:microsoft.com/office/officeart/2005/8/layout/default#1"/>
    <dgm:cxn modelId="{757969B8-EC3C-426F-A519-33F67BEB0B96}" type="presOf" srcId="{9BBA5E86-BF7A-4565-9F33-86297CAD86EC}" destId="{0DD3EFEC-AEFC-418F-8D58-7AAC044B8DF1}" srcOrd="0" destOrd="0" presId="urn:microsoft.com/office/officeart/2005/8/layout/default#1"/>
    <dgm:cxn modelId="{8F075EAE-0504-4AAB-A542-162598C2316C}" srcId="{F883799B-452A-4820-9497-BA1F16FC8541}" destId="{38541B39-D106-46D4-A369-E351D366AFE5}" srcOrd="1" destOrd="0" parTransId="{A98C5433-AB4D-46E6-A8E2-F492A3D6208D}" sibTransId="{E24618CC-2452-44AB-822A-58EFB0B32E5A}"/>
    <dgm:cxn modelId="{1415C27E-F5E3-4F88-914D-D6DAC3D97532}" type="presOf" srcId="{F883799B-452A-4820-9497-BA1F16FC8541}" destId="{E4368464-6255-4FEC-B62C-F5A6F421A1F3}" srcOrd="0" destOrd="0" presId="urn:microsoft.com/office/officeart/2005/8/layout/default#1"/>
    <dgm:cxn modelId="{9958C473-34D0-4342-9AB2-30767031BD09}" type="presOf" srcId="{38541B39-D106-46D4-A369-E351D366AFE5}" destId="{1A4B57F2-5EFF-4747-9804-0C976B0C08C2}" srcOrd="0" destOrd="0" presId="urn:microsoft.com/office/officeart/2005/8/layout/default#1"/>
    <dgm:cxn modelId="{728773FC-2A0F-45E1-A3A5-AA35D6FD8A8E}" srcId="{F883799B-452A-4820-9497-BA1F16FC8541}" destId="{6E70F475-EB34-4CB5-A328-94733C197946}" srcOrd="0" destOrd="0" parTransId="{C435631B-B516-43F3-B70F-CF8D6CD92222}" sibTransId="{43CC0142-BAB0-4292-8792-59BB8733148E}"/>
    <dgm:cxn modelId="{9AD4431E-0A75-40B2-8586-B02E2AFF4C4B}" srcId="{F883799B-452A-4820-9497-BA1F16FC8541}" destId="{9BBA5E86-BF7A-4565-9F33-86297CAD86EC}" srcOrd="4" destOrd="0" parTransId="{DB6ED1D8-145F-412A-AA70-4D51265E3891}" sibTransId="{EA1444EB-E361-43D7-B7FF-4D1CC3F638B2}"/>
    <dgm:cxn modelId="{2C056758-49C6-4203-BD24-F161D05A3642}" srcId="{F883799B-452A-4820-9497-BA1F16FC8541}" destId="{1A0F0E34-4B32-4B2D-A6FE-1E916AC8B7A1}" srcOrd="3" destOrd="0" parTransId="{FEFE986D-D224-405F-B6F9-0DB6BC99C568}" sibTransId="{81BF2797-0064-4EBA-9933-EEAC4FF0E71A}"/>
    <dgm:cxn modelId="{7992E4A1-8F20-4985-9855-9A314950891D}" type="presOf" srcId="{6E70F475-EB34-4CB5-A328-94733C197946}" destId="{D0609903-28B7-4B16-B711-FD53BE2C7B3F}" srcOrd="0" destOrd="0" presId="urn:microsoft.com/office/officeart/2005/8/layout/default#1"/>
    <dgm:cxn modelId="{5C6932A9-56C7-497E-A318-A61E543CD99F}" srcId="{F883799B-452A-4820-9497-BA1F16FC8541}" destId="{CC1E4E97-19E2-4AC7-9263-4039D068178B}" srcOrd="2" destOrd="0" parTransId="{6DA52E17-79F2-486F-8CAF-D9D7CE8323B2}" sibTransId="{C043F4D2-BEEE-4AD0-8860-7063DFD4A50F}"/>
    <dgm:cxn modelId="{BDD01E5B-BC6F-4D3F-9674-6B4AB7604417}" type="presParOf" srcId="{E4368464-6255-4FEC-B62C-F5A6F421A1F3}" destId="{D0609903-28B7-4B16-B711-FD53BE2C7B3F}" srcOrd="0" destOrd="0" presId="urn:microsoft.com/office/officeart/2005/8/layout/default#1"/>
    <dgm:cxn modelId="{CF0E00B6-2295-4CB9-B392-798F81967206}" type="presParOf" srcId="{E4368464-6255-4FEC-B62C-F5A6F421A1F3}" destId="{D7E0E44D-9926-4E62-9666-3EEE09989230}" srcOrd="1" destOrd="0" presId="urn:microsoft.com/office/officeart/2005/8/layout/default#1"/>
    <dgm:cxn modelId="{3C4EB242-42B1-4FD6-A918-AD378E96585A}" type="presParOf" srcId="{E4368464-6255-4FEC-B62C-F5A6F421A1F3}" destId="{1A4B57F2-5EFF-4747-9804-0C976B0C08C2}" srcOrd="2" destOrd="0" presId="urn:microsoft.com/office/officeart/2005/8/layout/default#1"/>
    <dgm:cxn modelId="{170539D0-F21C-4399-9E0F-30B9473B79A9}" type="presParOf" srcId="{E4368464-6255-4FEC-B62C-F5A6F421A1F3}" destId="{40AAE40B-AAA6-41E6-BFFB-69B569701B3E}" srcOrd="3" destOrd="0" presId="urn:microsoft.com/office/officeart/2005/8/layout/default#1"/>
    <dgm:cxn modelId="{4B4E6CE9-9DF2-442B-890D-1D9FFDE9C4AB}" type="presParOf" srcId="{E4368464-6255-4FEC-B62C-F5A6F421A1F3}" destId="{C376242C-1549-4880-94D0-279EBA749B56}" srcOrd="4" destOrd="0" presId="urn:microsoft.com/office/officeart/2005/8/layout/default#1"/>
    <dgm:cxn modelId="{F1CDA7E9-E19F-4617-B07F-85738CA0983B}" type="presParOf" srcId="{E4368464-6255-4FEC-B62C-F5A6F421A1F3}" destId="{964D7FA1-6A9A-4FB5-B886-41B1FEF4DC21}" srcOrd="5" destOrd="0" presId="urn:microsoft.com/office/officeart/2005/8/layout/default#1"/>
    <dgm:cxn modelId="{180716C9-5567-4194-ABC0-B93ACED85F47}" type="presParOf" srcId="{E4368464-6255-4FEC-B62C-F5A6F421A1F3}" destId="{12A94A72-745A-41F8-81DC-1F6FB4B0634F}" srcOrd="6" destOrd="0" presId="urn:microsoft.com/office/officeart/2005/8/layout/default#1"/>
    <dgm:cxn modelId="{DD1DB009-4C4B-4DC5-AD9E-9BCF8D2644D5}" type="presParOf" srcId="{E4368464-6255-4FEC-B62C-F5A6F421A1F3}" destId="{199F91CA-3C3E-4952-A4A0-4C4C200D8846}" srcOrd="7" destOrd="0" presId="urn:microsoft.com/office/officeart/2005/8/layout/default#1"/>
    <dgm:cxn modelId="{665E89DC-3314-4A7A-AC79-EC9CA827CF5B}" type="presParOf" srcId="{E4368464-6255-4FEC-B62C-F5A6F421A1F3}" destId="{0DD3EFEC-AEFC-418F-8D58-7AAC044B8DF1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A274CC-8660-4801-8B55-429209D75670}" type="doc">
      <dgm:prSet loTypeId="urn:microsoft.com/office/officeart/2005/8/layout/radial4" loCatId="relationship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11C86BB1-BACE-4738-8B6F-4F4109DD7F4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Мультимедийные объекты</a:t>
          </a:r>
          <a:endParaRPr lang="ru-RU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55870D-1CD4-4B61-9174-724C17AFD002}" type="parTrans" cxnId="{E7154316-FCD9-4C50-BF00-ED30BC5ED021}">
      <dgm:prSet/>
      <dgm:spPr/>
      <dgm:t>
        <a:bodyPr/>
        <a:lstStyle/>
        <a:p>
          <a:endParaRPr lang="ru-RU"/>
        </a:p>
      </dgm:t>
    </dgm:pt>
    <dgm:pt modelId="{45A2D6C1-BB3C-4A89-BEAC-C997F21194D6}" type="sibTrans" cxnId="{E7154316-FCD9-4C50-BF00-ED30BC5ED021}">
      <dgm:prSet/>
      <dgm:spPr/>
      <dgm:t>
        <a:bodyPr/>
        <a:lstStyle/>
        <a:p>
          <a:endParaRPr lang="ru-RU"/>
        </a:p>
      </dgm:t>
    </dgm:pt>
    <dgm:pt modelId="{9EC0FEA7-50FB-4DAE-A4EE-0F2FC855FB5E}">
      <dgm:prSet phldrT="[Текст]"/>
      <dgm:spPr/>
      <dgm:t>
        <a:bodyPr/>
        <a:lstStyle/>
        <a:p>
          <a:r>
            <a:rPr lang="ru-RU" dirty="0" smtClean="0"/>
            <a:t>Видео</a:t>
          </a:r>
          <a:endParaRPr lang="ru-RU" dirty="0"/>
        </a:p>
      </dgm:t>
    </dgm:pt>
    <dgm:pt modelId="{7AD05F11-D062-4FD9-9F6A-4A49101B3CB9}" type="parTrans" cxnId="{565DEE4B-D629-4A82-98E5-904EEEA82D9B}">
      <dgm:prSet/>
      <dgm:spPr/>
      <dgm:t>
        <a:bodyPr/>
        <a:lstStyle/>
        <a:p>
          <a:endParaRPr lang="ru-RU"/>
        </a:p>
      </dgm:t>
    </dgm:pt>
    <dgm:pt modelId="{CB1DD697-9F12-4949-BDFA-80C25E4D93E9}" type="sibTrans" cxnId="{565DEE4B-D629-4A82-98E5-904EEEA82D9B}">
      <dgm:prSet/>
      <dgm:spPr/>
      <dgm:t>
        <a:bodyPr/>
        <a:lstStyle/>
        <a:p>
          <a:endParaRPr lang="ru-RU"/>
        </a:p>
      </dgm:t>
    </dgm:pt>
    <dgm:pt modelId="{607587F0-0F0E-4299-B4D5-FE7FEA54D004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Статическая графика</a:t>
          </a:r>
          <a:endParaRPr lang="ru-RU" b="1" dirty="0">
            <a:solidFill>
              <a:srgbClr val="002060"/>
            </a:solidFill>
          </a:endParaRPr>
        </a:p>
      </dgm:t>
    </dgm:pt>
    <dgm:pt modelId="{856DD545-C02B-485A-A686-6B6936EC4B62}" type="parTrans" cxnId="{16A6975E-FAFE-4B47-B87D-9F678B6E077F}">
      <dgm:prSet/>
      <dgm:spPr/>
      <dgm:t>
        <a:bodyPr/>
        <a:lstStyle/>
        <a:p>
          <a:endParaRPr lang="ru-RU"/>
        </a:p>
      </dgm:t>
    </dgm:pt>
    <dgm:pt modelId="{ACA5708E-3B24-4C18-856E-76DD8542CCA3}" type="sibTrans" cxnId="{16A6975E-FAFE-4B47-B87D-9F678B6E077F}">
      <dgm:prSet/>
      <dgm:spPr/>
      <dgm:t>
        <a:bodyPr/>
        <a:lstStyle/>
        <a:p>
          <a:endParaRPr lang="ru-RU"/>
        </a:p>
      </dgm:t>
    </dgm:pt>
    <dgm:pt modelId="{EB715434-7729-4041-BD62-3EF93D813E7A}">
      <dgm:prSet phldrT="[Текст]"/>
      <dgm:spPr/>
      <dgm:t>
        <a:bodyPr/>
        <a:lstStyle/>
        <a:p>
          <a:r>
            <a:rPr lang="ru-RU" dirty="0" smtClean="0"/>
            <a:t>Текст</a:t>
          </a:r>
          <a:endParaRPr lang="ru-RU" dirty="0"/>
        </a:p>
      </dgm:t>
    </dgm:pt>
    <dgm:pt modelId="{327840B7-411F-4230-A957-C097A7EABD3B}" type="parTrans" cxnId="{C52CABDC-1716-4583-8D75-B4DFF57045F4}">
      <dgm:prSet/>
      <dgm:spPr/>
      <dgm:t>
        <a:bodyPr/>
        <a:lstStyle/>
        <a:p>
          <a:endParaRPr lang="ru-RU"/>
        </a:p>
      </dgm:t>
    </dgm:pt>
    <dgm:pt modelId="{A9B19B3E-1DBC-44C9-9DB7-9B6F41F7EC5F}" type="sibTrans" cxnId="{C52CABDC-1716-4583-8D75-B4DFF57045F4}">
      <dgm:prSet/>
      <dgm:spPr/>
      <dgm:t>
        <a:bodyPr/>
        <a:lstStyle/>
        <a:p>
          <a:endParaRPr lang="ru-RU"/>
        </a:p>
      </dgm:t>
    </dgm:pt>
    <dgm:pt modelId="{A72E0211-FADF-447E-A818-84F1CCDAC829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Динамическая графика</a:t>
          </a:r>
          <a:endParaRPr lang="ru-RU" b="1" dirty="0">
            <a:solidFill>
              <a:srgbClr val="002060"/>
            </a:solidFill>
          </a:endParaRPr>
        </a:p>
      </dgm:t>
    </dgm:pt>
    <dgm:pt modelId="{C9E4B7DE-8021-4AD3-8481-84D607B6A1EF}" type="parTrans" cxnId="{2B172569-1ED4-410C-A963-38B385152F37}">
      <dgm:prSet/>
      <dgm:spPr/>
      <dgm:t>
        <a:bodyPr/>
        <a:lstStyle/>
        <a:p>
          <a:endParaRPr lang="ru-RU"/>
        </a:p>
      </dgm:t>
    </dgm:pt>
    <dgm:pt modelId="{F241EA95-2E76-403C-9B93-B468D5BCAB22}" type="sibTrans" cxnId="{2B172569-1ED4-410C-A963-38B385152F37}">
      <dgm:prSet/>
      <dgm:spPr/>
      <dgm:t>
        <a:bodyPr/>
        <a:lstStyle/>
        <a:p>
          <a:endParaRPr lang="ru-RU"/>
        </a:p>
      </dgm:t>
    </dgm:pt>
    <dgm:pt modelId="{5DCF5C41-F3A0-445C-85AF-55754002E4EB}">
      <dgm:prSet/>
      <dgm:spPr/>
      <dgm:t>
        <a:bodyPr/>
        <a:lstStyle/>
        <a:p>
          <a:r>
            <a:rPr lang="ru-RU" dirty="0" smtClean="0"/>
            <a:t>Аудио</a:t>
          </a:r>
          <a:endParaRPr lang="ru-RU" dirty="0"/>
        </a:p>
      </dgm:t>
    </dgm:pt>
    <dgm:pt modelId="{A79BC518-1548-4C1B-BCC5-75DA506185F4}" type="parTrans" cxnId="{1B2D9A3A-14AE-4811-ABAD-02B5439BDCBD}">
      <dgm:prSet/>
      <dgm:spPr/>
      <dgm:t>
        <a:bodyPr/>
        <a:lstStyle/>
        <a:p>
          <a:endParaRPr lang="ru-RU"/>
        </a:p>
      </dgm:t>
    </dgm:pt>
    <dgm:pt modelId="{77069C82-15FE-466A-8C04-030155434E39}" type="sibTrans" cxnId="{1B2D9A3A-14AE-4811-ABAD-02B5439BDCBD}">
      <dgm:prSet/>
      <dgm:spPr/>
      <dgm:t>
        <a:bodyPr/>
        <a:lstStyle/>
        <a:p>
          <a:endParaRPr lang="ru-RU"/>
        </a:p>
      </dgm:t>
    </dgm:pt>
    <dgm:pt modelId="{94D5A350-3F28-4668-89EA-FF46AD0EDCB2}" type="pres">
      <dgm:prSet presAssocID="{B0A274CC-8660-4801-8B55-429209D7567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6C6AAB-6C1D-42BD-BB2C-AB6635E11D37}" type="pres">
      <dgm:prSet presAssocID="{11C86BB1-BACE-4738-8B6F-4F4109DD7F42}" presName="centerShape" presStyleLbl="node0" presStyleIdx="0" presStyleCnt="1" custScaleX="162487"/>
      <dgm:spPr/>
      <dgm:t>
        <a:bodyPr/>
        <a:lstStyle/>
        <a:p>
          <a:endParaRPr lang="ru-RU"/>
        </a:p>
      </dgm:t>
    </dgm:pt>
    <dgm:pt modelId="{A04C1626-AA0A-467A-B093-127901D54EC1}" type="pres">
      <dgm:prSet presAssocID="{7AD05F11-D062-4FD9-9F6A-4A49101B3CB9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AD648226-ADD9-423B-9972-3FDA3946192E}" type="pres">
      <dgm:prSet presAssocID="{9EC0FEA7-50FB-4DAE-A4EE-0F2FC855FB5E}" presName="node" presStyleLbl="node1" presStyleIdx="0" presStyleCnt="5" custRadScaleRad="125726" custRadScaleInc="-2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E9B751-3C08-4751-A420-452264FCFC2F}" type="pres">
      <dgm:prSet presAssocID="{856DD545-C02B-485A-A686-6B6936EC4B62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EDD13D81-F6D5-46DA-9E80-859A448BD0D2}" type="pres">
      <dgm:prSet presAssocID="{607587F0-0F0E-4299-B4D5-FE7FEA54D004}" presName="node" presStyleLbl="node1" presStyleIdx="1" presStyleCnt="5" custScaleX="144378" custRadScaleRad="112959" custRadScaleInc="-24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23ABA-3B11-4865-A263-E23D764433AC}" type="pres">
      <dgm:prSet presAssocID="{327840B7-411F-4230-A957-C097A7EABD3B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22CA02F2-4A47-4B5B-8BF5-57C65F23FAAD}" type="pres">
      <dgm:prSet presAssocID="{EB715434-7729-4041-BD62-3EF93D813E7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2C092-AEEE-4A9C-9C65-5D4156C06E8D}" type="pres">
      <dgm:prSet presAssocID="{C9E4B7DE-8021-4AD3-8481-84D607B6A1EF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19FB1A56-8A44-42B3-8C19-D31C1FE52394}" type="pres">
      <dgm:prSet presAssocID="{A72E0211-FADF-447E-A818-84F1CCDAC829}" presName="node" presStyleLbl="node1" presStyleIdx="3" presStyleCnt="5" custScaleX="140937" custRadScaleRad="118267" custRadScaleInc="29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1772B-10D4-4E71-8B2D-DAB0626EABCB}" type="pres">
      <dgm:prSet presAssocID="{A79BC518-1548-4C1B-BCC5-75DA506185F4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B6BA549E-B48D-43C3-861E-FD0AA7D1C27D}" type="pres">
      <dgm:prSet presAssocID="{5DCF5C41-F3A0-445C-85AF-55754002E4EB}" presName="node" presStyleLbl="node1" presStyleIdx="4" presStyleCnt="5" custRadScaleRad="128345" custRadScaleInc="2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885737-C559-4AA6-AD12-373C09A6ED82}" type="presOf" srcId="{B0A274CC-8660-4801-8B55-429209D75670}" destId="{94D5A350-3F28-4668-89EA-FF46AD0EDCB2}" srcOrd="0" destOrd="0" presId="urn:microsoft.com/office/officeart/2005/8/layout/radial4"/>
    <dgm:cxn modelId="{729DDE1B-37B8-492F-B8FB-E90FB8543CCE}" type="presOf" srcId="{7AD05F11-D062-4FD9-9F6A-4A49101B3CB9}" destId="{A04C1626-AA0A-467A-B093-127901D54EC1}" srcOrd="0" destOrd="0" presId="urn:microsoft.com/office/officeart/2005/8/layout/radial4"/>
    <dgm:cxn modelId="{94161D99-CCE0-4B7B-B60D-1E02963A5FD8}" type="presOf" srcId="{A79BC518-1548-4C1B-BCC5-75DA506185F4}" destId="{6571772B-10D4-4E71-8B2D-DAB0626EABCB}" srcOrd="0" destOrd="0" presId="urn:microsoft.com/office/officeart/2005/8/layout/radial4"/>
    <dgm:cxn modelId="{E7154316-FCD9-4C50-BF00-ED30BC5ED021}" srcId="{B0A274CC-8660-4801-8B55-429209D75670}" destId="{11C86BB1-BACE-4738-8B6F-4F4109DD7F42}" srcOrd="0" destOrd="0" parTransId="{5655870D-1CD4-4B61-9174-724C17AFD002}" sibTransId="{45A2D6C1-BB3C-4A89-BEAC-C997F21194D6}"/>
    <dgm:cxn modelId="{C52CABDC-1716-4583-8D75-B4DFF57045F4}" srcId="{11C86BB1-BACE-4738-8B6F-4F4109DD7F42}" destId="{EB715434-7729-4041-BD62-3EF93D813E7A}" srcOrd="2" destOrd="0" parTransId="{327840B7-411F-4230-A957-C097A7EABD3B}" sibTransId="{A9B19B3E-1DBC-44C9-9DB7-9B6F41F7EC5F}"/>
    <dgm:cxn modelId="{1B2D9A3A-14AE-4811-ABAD-02B5439BDCBD}" srcId="{11C86BB1-BACE-4738-8B6F-4F4109DD7F42}" destId="{5DCF5C41-F3A0-445C-85AF-55754002E4EB}" srcOrd="4" destOrd="0" parTransId="{A79BC518-1548-4C1B-BCC5-75DA506185F4}" sibTransId="{77069C82-15FE-466A-8C04-030155434E39}"/>
    <dgm:cxn modelId="{565DEE4B-D629-4A82-98E5-904EEEA82D9B}" srcId="{11C86BB1-BACE-4738-8B6F-4F4109DD7F42}" destId="{9EC0FEA7-50FB-4DAE-A4EE-0F2FC855FB5E}" srcOrd="0" destOrd="0" parTransId="{7AD05F11-D062-4FD9-9F6A-4A49101B3CB9}" sibTransId="{CB1DD697-9F12-4949-BDFA-80C25E4D93E9}"/>
    <dgm:cxn modelId="{2DE52D36-D5D3-4519-9711-84F2B9913FBD}" type="presOf" srcId="{607587F0-0F0E-4299-B4D5-FE7FEA54D004}" destId="{EDD13D81-F6D5-46DA-9E80-859A448BD0D2}" srcOrd="0" destOrd="0" presId="urn:microsoft.com/office/officeart/2005/8/layout/radial4"/>
    <dgm:cxn modelId="{2B172569-1ED4-410C-A963-38B385152F37}" srcId="{11C86BB1-BACE-4738-8B6F-4F4109DD7F42}" destId="{A72E0211-FADF-447E-A818-84F1CCDAC829}" srcOrd="3" destOrd="0" parTransId="{C9E4B7DE-8021-4AD3-8481-84D607B6A1EF}" sibTransId="{F241EA95-2E76-403C-9B93-B468D5BCAB22}"/>
    <dgm:cxn modelId="{7B713A47-B78E-427C-B657-2FDF89410C2E}" type="presOf" srcId="{9EC0FEA7-50FB-4DAE-A4EE-0F2FC855FB5E}" destId="{AD648226-ADD9-423B-9972-3FDA3946192E}" srcOrd="0" destOrd="0" presId="urn:microsoft.com/office/officeart/2005/8/layout/radial4"/>
    <dgm:cxn modelId="{6B8E234D-4670-421B-8F5F-FCA157DA8484}" type="presOf" srcId="{11C86BB1-BACE-4738-8B6F-4F4109DD7F42}" destId="{036C6AAB-6C1D-42BD-BB2C-AB6635E11D37}" srcOrd="0" destOrd="0" presId="urn:microsoft.com/office/officeart/2005/8/layout/radial4"/>
    <dgm:cxn modelId="{056AA052-32AE-4B39-8A8B-E17DA157C69A}" type="presOf" srcId="{856DD545-C02B-485A-A686-6B6936EC4B62}" destId="{8DE9B751-3C08-4751-A420-452264FCFC2F}" srcOrd="0" destOrd="0" presId="urn:microsoft.com/office/officeart/2005/8/layout/radial4"/>
    <dgm:cxn modelId="{41F26BC7-F536-4CD2-9001-6F1911F0F7D4}" type="presOf" srcId="{A72E0211-FADF-447E-A818-84F1CCDAC829}" destId="{19FB1A56-8A44-42B3-8C19-D31C1FE52394}" srcOrd="0" destOrd="0" presId="urn:microsoft.com/office/officeart/2005/8/layout/radial4"/>
    <dgm:cxn modelId="{71BA3458-CD8F-4190-9109-9EF5130B1EC7}" type="presOf" srcId="{EB715434-7729-4041-BD62-3EF93D813E7A}" destId="{22CA02F2-4A47-4B5B-8BF5-57C65F23FAAD}" srcOrd="0" destOrd="0" presId="urn:microsoft.com/office/officeart/2005/8/layout/radial4"/>
    <dgm:cxn modelId="{16A6975E-FAFE-4B47-B87D-9F678B6E077F}" srcId="{11C86BB1-BACE-4738-8B6F-4F4109DD7F42}" destId="{607587F0-0F0E-4299-B4D5-FE7FEA54D004}" srcOrd="1" destOrd="0" parTransId="{856DD545-C02B-485A-A686-6B6936EC4B62}" sibTransId="{ACA5708E-3B24-4C18-856E-76DD8542CCA3}"/>
    <dgm:cxn modelId="{F4F8289B-B8BA-45E0-A62B-B15F8B9DED43}" type="presOf" srcId="{327840B7-411F-4230-A957-C097A7EABD3B}" destId="{F4923ABA-3B11-4865-A263-E23D764433AC}" srcOrd="0" destOrd="0" presId="urn:microsoft.com/office/officeart/2005/8/layout/radial4"/>
    <dgm:cxn modelId="{6EBFDFE8-F12F-466A-A256-1C0BA2D38FB7}" type="presOf" srcId="{C9E4B7DE-8021-4AD3-8481-84D607B6A1EF}" destId="{2BD2C092-AEEE-4A9C-9C65-5D4156C06E8D}" srcOrd="0" destOrd="0" presId="urn:microsoft.com/office/officeart/2005/8/layout/radial4"/>
    <dgm:cxn modelId="{8508B4BE-1003-49C1-AD7B-A58B59077FA2}" type="presOf" srcId="{5DCF5C41-F3A0-445C-85AF-55754002E4EB}" destId="{B6BA549E-B48D-43C3-861E-FD0AA7D1C27D}" srcOrd="0" destOrd="0" presId="urn:microsoft.com/office/officeart/2005/8/layout/radial4"/>
    <dgm:cxn modelId="{E92D3B3B-0F67-4A0A-866A-F09F102B1D6B}" type="presParOf" srcId="{94D5A350-3F28-4668-89EA-FF46AD0EDCB2}" destId="{036C6AAB-6C1D-42BD-BB2C-AB6635E11D37}" srcOrd="0" destOrd="0" presId="urn:microsoft.com/office/officeart/2005/8/layout/radial4"/>
    <dgm:cxn modelId="{F42E0DA3-8800-4C42-842F-58E863DBDD64}" type="presParOf" srcId="{94D5A350-3F28-4668-89EA-FF46AD0EDCB2}" destId="{A04C1626-AA0A-467A-B093-127901D54EC1}" srcOrd="1" destOrd="0" presId="urn:microsoft.com/office/officeart/2005/8/layout/radial4"/>
    <dgm:cxn modelId="{0C247238-AD81-43FE-832D-AA1F5774B1C6}" type="presParOf" srcId="{94D5A350-3F28-4668-89EA-FF46AD0EDCB2}" destId="{AD648226-ADD9-423B-9972-3FDA3946192E}" srcOrd="2" destOrd="0" presId="urn:microsoft.com/office/officeart/2005/8/layout/radial4"/>
    <dgm:cxn modelId="{5922CD3A-DA32-4D7A-B7B5-4BF16AEDC37F}" type="presParOf" srcId="{94D5A350-3F28-4668-89EA-FF46AD0EDCB2}" destId="{8DE9B751-3C08-4751-A420-452264FCFC2F}" srcOrd="3" destOrd="0" presId="urn:microsoft.com/office/officeart/2005/8/layout/radial4"/>
    <dgm:cxn modelId="{8022C309-08B5-4C28-9671-0CA85D51D894}" type="presParOf" srcId="{94D5A350-3F28-4668-89EA-FF46AD0EDCB2}" destId="{EDD13D81-F6D5-46DA-9E80-859A448BD0D2}" srcOrd="4" destOrd="0" presId="urn:microsoft.com/office/officeart/2005/8/layout/radial4"/>
    <dgm:cxn modelId="{1B35BAAC-37F0-404F-AC63-80CD6F5FBE8B}" type="presParOf" srcId="{94D5A350-3F28-4668-89EA-FF46AD0EDCB2}" destId="{F4923ABA-3B11-4865-A263-E23D764433AC}" srcOrd="5" destOrd="0" presId="urn:microsoft.com/office/officeart/2005/8/layout/radial4"/>
    <dgm:cxn modelId="{42CC8E28-ED1C-49E8-86E4-8C3510FE9A48}" type="presParOf" srcId="{94D5A350-3F28-4668-89EA-FF46AD0EDCB2}" destId="{22CA02F2-4A47-4B5B-8BF5-57C65F23FAAD}" srcOrd="6" destOrd="0" presId="urn:microsoft.com/office/officeart/2005/8/layout/radial4"/>
    <dgm:cxn modelId="{A324A29D-A238-4DC1-BA81-81F8CD9DC3AE}" type="presParOf" srcId="{94D5A350-3F28-4668-89EA-FF46AD0EDCB2}" destId="{2BD2C092-AEEE-4A9C-9C65-5D4156C06E8D}" srcOrd="7" destOrd="0" presId="urn:microsoft.com/office/officeart/2005/8/layout/radial4"/>
    <dgm:cxn modelId="{64B12A0C-290D-41DD-88C7-DF84E4E510FD}" type="presParOf" srcId="{94D5A350-3F28-4668-89EA-FF46AD0EDCB2}" destId="{19FB1A56-8A44-42B3-8C19-D31C1FE52394}" srcOrd="8" destOrd="0" presId="urn:microsoft.com/office/officeart/2005/8/layout/radial4"/>
    <dgm:cxn modelId="{FE7D01DE-9554-435D-88E7-A9ED46941721}" type="presParOf" srcId="{94D5A350-3F28-4668-89EA-FF46AD0EDCB2}" destId="{6571772B-10D4-4E71-8B2D-DAB0626EABCB}" srcOrd="9" destOrd="0" presId="urn:microsoft.com/office/officeart/2005/8/layout/radial4"/>
    <dgm:cxn modelId="{C6F43E28-A976-4C16-9B17-144369B46AB8}" type="presParOf" srcId="{94D5A350-3F28-4668-89EA-FF46AD0EDCB2}" destId="{B6BA549E-B48D-43C3-861E-FD0AA7D1C27D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46063-517A-454A-AB62-C6044AD866EF}">
      <dsp:nvSpPr>
        <dsp:cNvPr id="0" name=""/>
        <dsp:cNvSpPr/>
      </dsp:nvSpPr>
      <dsp:spPr>
        <a:xfrm>
          <a:off x="5450" y="89418"/>
          <a:ext cx="2354306" cy="17574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noProof="0" smtClean="0"/>
            <a:t>Что понимают под мультимедиа</a:t>
          </a:r>
          <a:endParaRPr lang="ru-RU" sz="2000" kern="1200" noProof="0"/>
        </a:p>
      </dsp:txBody>
      <dsp:txXfrm>
        <a:off x="46629" y="130597"/>
        <a:ext cx="2271948" cy="1716261"/>
      </dsp:txXfrm>
    </dsp:sp>
    <dsp:sp modelId="{A981DBF1-9A35-42B5-A4F1-A97D47E317CD}">
      <dsp:nvSpPr>
        <dsp:cNvPr id="0" name=""/>
        <dsp:cNvSpPr/>
      </dsp:nvSpPr>
      <dsp:spPr>
        <a:xfrm>
          <a:off x="5450" y="1846858"/>
          <a:ext cx="2354306" cy="7556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0" rIns="68580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400" kern="1200" dirty="0"/>
        </a:p>
      </dsp:txBody>
      <dsp:txXfrm>
        <a:off x="5450" y="1846858"/>
        <a:ext cx="1657962" cy="755699"/>
      </dsp:txXfrm>
    </dsp:sp>
    <dsp:sp modelId="{D2290D5A-D146-481A-AB59-AE6389B09E99}">
      <dsp:nvSpPr>
        <dsp:cNvPr id="0" name=""/>
        <dsp:cNvSpPr/>
      </dsp:nvSpPr>
      <dsp:spPr>
        <a:xfrm>
          <a:off x="1730013" y="1966894"/>
          <a:ext cx="824007" cy="82400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E2E6F-92C6-4C4B-B05F-8F1228C58BE8}">
      <dsp:nvSpPr>
        <dsp:cNvPr id="0" name=""/>
        <dsp:cNvSpPr/>
      </dsp:nvSpPr>
      <dsp:spPr>
        <a:xfrm>
          <a:off x="2758163" y="89418"/>
          <a:ext cx="2354306" cy="17574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noProof="0" dirty="0" smtClean="0"/>
            <a:t>Какие устройства используют для работы с </a:t>
          </a:r>
          <a:r>
            <a:rPr lang="ru-RU" sz="2000" i="1" kern="1200" noProof="0" dirty="0" err="1" smtClean="0"/>
            <a:t>мульттимедиа</a:t>
          </a:r>
          <a:endParaRPr lang="ru-RU" sz="2000" i="1" kern="1200" noProof="0" dirty="0" smtClean="0"/>
        </a:p>
      </dsp:txBody>
      <dsp:txXfrm>
        <a:off x="2799342" y="130597"/>
        <a:ext cx="2271948" cy="1716261"/>
      </dsp:txXfrm>
    </dsp:sp>
    <dsp:sp modelId="{E5B43860-C205-42CB-B6AA-A04C0D1F66DF}">
      <dsp:nvSpPr>
        <dsp:cNvPr id="0" name=""/>
        <dsp:cNvSpPr/>
      </dsp:nvSpPr>
      <dsp:spPr>
        <a:xfrm>
          <a:off x="2758163" y="1846858"/>
          <a:ext cx="2354306" cy="7556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0" rIns="68580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400" kern="1200" dirty="0"/>
        </a:p>
      </dsp:txBody>
      <dsp:txXfrm>
        <a:off x="2758163" y="1846858"/>
        <a:ext cx="1657962" cy="755699"/>
      </dsp:txXfrm>
    </dsp:sp>
    <dsp:sp modelId="{4B0668D3-E8AC-4023-88DB-1B6A979124CA}">
      <dsp:nvSpPr>
        <dsp:cNvPr id="0" name=""/>
        <dsp:cNvSpPr/>
      </dsp:nvSpPr>
      <dsp:spPr>
        <a:xfrm>
          <a:off x="4482725" y="1966894"/>
          <a:ext cx="824007" cy="82400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380E40-77A1-46C9-B0A3-100F42787625}">
      <dsp:nvSpPr>
        <dsp:cNvPr id="0" name=""/>
        <dsp:cNvSpPr/>
      </dsp:nvSpPr>
      <dsp:spPr>
        <a:xfrm>
          <a:off x="5510875" y="89418"/>
          <a:ext cx="2354306" cy="17574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noProof="0" dirty="0" smtClean="0"/>
            <a:t>С помощью каких программ можно просматривать видео и слушать звукозаписи</a:t>
          </a:r>
          <a:endParaRPr lang="ru-RU" sz="2000" i="1" kern="1200" noProof="0" dirty="0" smtClean="0">
            <a:solidFill>
              <a:srgbClr val="FF0000"/>
            </a:solidFill>
          </a:endParaRPr>
        </a:p>
      </dsp:txBody>
      <dsp:txXfrm>
        <a:off x="5552054" y="130597"/>
        <a:ext cx="2271948" cy="1716261"/>
      </dsp:txXfrm>
    </dsp:sp>
    <dsp:sp modelId="{8A52B4CC-547E-41E6-BDED-96351AD77275}">
      <dsp:nvSpPr>
        <dsp:cNvPr id="0" name=""/>
        <dsp:cNvSpPr/>
      </dsp:nvSpPr>
      <dsp:spPr>
        <a:xfrm>
          <a:off x="5510875" y="1846858"/>
          <a:ext cx="2354306" cy="7556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0" rIns="68580" bIns="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400" i="1" kern="1200" noProof="0" dirty="0" smtClean="0"/>
        </a:p>
      </dsp:txBody>
      <dsp:txXfrm>
        <a:off x="5510875" y="1846858"/>
        <a:ext cx="1657962" cy="755699"/>
      </dsp:txXfrm>
    </dsp:sp>
    <dsp:sp modelId="{88427F08-6B0F-4F4B-855D-AF1659C7D197}">
      <dsp:nvSpPr>
        <dsp:cNvPr id="0" name=""/>
        <dsp:cNvSpPr/>
      </dsp:nvSpPr>
      <dsp:spPr>
        <a:xfrm>
          <a:off x="7235437" y="1966894"/>
          <a:ext cx="824007" cy="82400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8316B-0F3F-4B8B-B1B1-5BED8999B8FF}">
      <dsp:nvSpPr>
        <dsp:cNvPr id="0" name=""/>
        <dsp:cNvSpPr/>
      </dsp:nvSpPr>
      <dsp:spPr>
        <a:xfrm rot="16200000">
          <a:off x="-1602749" y="1607317"/>
          <a:ext cx="4251546" cy="10369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noProof="0" smtClean="0"/>
            <a:t>Какие объекты относятся к мультимедийным? Приведи примеры.</a:t>
          </a:r>
          <a:endParaRPr lang="ru-RU" sz="1200" u="none" kern="1200" noProof="0"/>
        </a:p>
      </dsp:txBody>
      <dsp:txXfrm rot="5400000">
        <a:off x="4569" y="850308"/>
        <a:ext cx="1036910" cy="2550928"/>
      </dsp:txXfrm>
    </dsp:sp>
    <dsp:sp modelId="{9FD7C6FA-0499-431E-8C86-7ECF2B7C5E9C}">
      <dsp:nvSpPr>
        <dsp:cNvPr id="0" name=""/>
        <dsp:cNvSpPr/>
      </dsp:nvSpPr>
      <dsp:spPr>
        <a:xfrm rot="16200000">
          <a:off x="-488070" y="1607317"/>
          <a:ext cx="4251546" cy="10369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noProof="0" smtClean="0"/>
            <a:t>Что значит «работать с объектом»? При каких трех условиях на твоем домашнем компьютере можно работать с мультимедийными объектами?</a:t>
          </a:r>
          <a:endParaRPr lang="ru-RU" sz="1200" u="none" kern="1200" noProof="0"/>
        </a:p>
      </dsp:txBody>
      <dsp:txXfrm rot="5400000">
        <a:off x="1119248" y="850308"/>
        <a:ext cx="1036910" cy="2550928"/>
      </dsp:txXfrm>
    </dsp:sp>
    <dsp:sp modelId="{F73D3340-7E22-4436-A4D2-D15EF05A4BD9}">
      <dsp:nvSpPr>
        <dsp:cNvPr id="0" name=""/>
        <dsp:cNvSpPr/>
      </dsp:nvSpPr>
      <dsp:spPr>
        <a:xfrm rot="16200000">
          <a:off x="701503" y="1532421"/>
          <a:ext cx="4251546" cy="118670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noProof="0" smtClean="0"/>
            <a:t>Приведи примеры устройств ввода-вывода мультимедийных видео- та аудиообъектов в кабинете информатики, у тебя дома.</a:t>
          </a:r>
          <a:endParaRPr lang="ru-RU" sz="1200" u="none" kern="1200" noProof="0"/>
        </a:p>
      </dsp:txBody>
      <dsp:txXfrm rot="5400000">
        <a:off x="2233925" y="850308"/>
        <a:ext cx="1186702" cy="2550928"/>
      </dsp:txXfrm>
    </dsp:sp>
    <dsp:sp modelId="{62FE6E73-3250-42AF-9E74-CAFA426197F5}">
      <dsp:nvSpPr>
        <dsp:cNvPr id="0" name=""/>
        <dsp:cNvSpPr/>
      </dsp:nvSpPr>
      <dsp:spPr>
        <a:xfrm rot="16200000">
          <a:off x="1891078" y="1607317"/>
          <a:ext cx="4251546" cy="10369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noProof="0" smtClean="0"/>
            <a:t>Можно ли назвать мультимедийный проигрыватель редактором музыки или видео Почему?</a:t>
          </a:r>
          <a:endParaRPr lang="ru-RU" sz="1200" u="none" kern="1200" noProof="0"/>
        </a:p>
      </dsp:txBody>
      <dsp:txXfrm rot="5400000">
        <a:off x="3498396" y="850308"/>
        <a:ext cx="1036910" cy="2550928"/>
      </dsp:txXfrm>
    </dsp:sp>
    <dsp:sp modelId="{5A60C143-B317-4A5D-8036-4B412FDF8B35}">
      <dsp:nvSpPr>
        <dsp:cNvPr id="0" name=""/>
        <dsp:cNvSpPr/>
      </dsp:nvSpPr>
      <dsp:spPr>
        <a:xfrm rot="16200000">
          <a:off x="3005756" y="1607317"/>
          <a:ext cx="4251546" cy="10369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noProof="0" smtClean="0"/>
            <a:t>Как можно проверить, какие программы для воспроизведения видео и звука установлены на компьютере в школе, у тебя дома?</a:t>
          </a:r>
          <a:endParaRPr lang="ru-RU" sz="1200" u="none" kern="1200" noProof="0"/>
        </a:p>
      </dsp:txBody>
      <dsp:txXfrm rot="5400000">
        <a:off x="4613074" y="850308"/>
        <a:ext cx="1036910" cy="2550928"/>
      </dsp:txXfrm>
    </dsp:sp>
    <dsp:sp modelId="{CC6D4126-1EF1-44EB-B75A-FFC6C66D4DBC}">
      <dsp:nvSpPr>
        <dsp:cNvPr id="0" name=""/>
        <dsp:cNvSpPr/>
      </dsp:nvSpPr>
      <dsp:spPr>
        <a:xfrm rot="16200000">
          <a:off x="4185257" y="1542495"/>
          <a:ext cx="4251546" cy="1166555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noProof="0" smtClean="0"/>
            <a:t>Чем похожи и чем отличаются панели инструментов, которые используют для управления воспроизведением мультимедийных файлов в разных режимах работы медиапроигрывателя?</a:t>
          </a:r>
          <a:endParaRPr lang="ru-RU" sz="1200" u="none" kern="1200" noProof="0"/>
        </a:p>
      </dsp:txBody>
      <dsp:txXfrm rot="5400000">
        <a:off x="5727752" y="850309"/>
        <a:ext cx="1166555" cy="2550928"/>
      </dsp:txXfrm>
    </dsp:sp>
    <dsp:sp modelId="{9CD75E5D-04E6-446E-83B7-AB3F10686CAA}">
      <dsp:nvSpPr>
        <dsp:cNvPr id="0" name=""/>
        <dsp:cNvSpPr/>
      </dsp:nvSpPr>
      <dsp:spPr>
        <a:xfrm rot="16200000">
          <a:off x="5364758" y="1607317"/>
          <a:ext cx="4251546" cy="103691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noProof="0" smtClean="0"/>
            <a:t>Значение каких свойств файлов, которые содержат мультимедийніые объекты, можно установить в программе </a:t>
          </a:r>
          <a:r>
            <a:rPr lang="ru-RU" sz="1200" i="1" u="none" kern="1200" noProof="0" smtClean="0"/>
            <a:t>ЗВУКОЗАПИСЬ</a:t>
          </a:r>
          <a:r>
            <a:rPr lang="ru-RU" sz="1200" u="none" kern="1200" noProof="0" smtClean="0"/>
            <a:t>?</a:t>
          </a:r>
          <a:endParaRPr lang="ru-RU" sz="1200" u="none" kern="1200" noProof="0"/>
        </a:p>
      </dsp:txBody>
      <dsp:txXfrm rot="5400000">
        <a:off x="6972076" y="850308"/>
        <a:ext cx="1036910" cy="25509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A4BC6-9EED-4470-8A48-39A1A6392326}">
      <dsp:nvSpPr>
        <dsp:cNvPr id="0" name=""/>
        <dsp:cNvSpPr/>
      </dsp:nvSpPr>
      <dsp:spPr>
        <a:xfrm rot="5400000">
          <a:off x="-133297" y="133369"/>
          <a:ext cx="888651" cy="6220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 dirty="0"/>
        </a:p>
      </dsp:txBody>
      <dsp:txXfrm rot="-5400000">
        <a:off x="2" y="311099"/>
        <a:ext cx="622055" cy="266596"/>
      </dsp:txXfrm>
    </dsp:sp>
    <dsp:sp modelId="{5FC4E2E9-65F7-4C21-95EC-7096E21C20D8}">
      <dsp:nvSpPr>
        <dsp:cNvPr id="0" name=""/>
        <dsp:cNvSpPr/>
      </dsp:nvSpPr>
      <dsp:spPr>
        <a:xfrm rot="5400000">
          <a:off x="3622616" y="-3000488"/>
          <a:ext cx="577623" cy="6578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noProof="0" dirty="0" smtClean="0"/>
            <a:t>Я могу объяснить, что такое мультимедиа.</a:t>
          </a:r>
          <a:endParaRPr lang="ru-RU" sz="1500" kern="1200" noProof="0" dirty="0"/>
        </a:p>
      </dsp:txBody>
      <dsp:txXfrm rot="-5400000">
        <a:off x="622056" y="28269"/>
        <a:ext cx="6550547" cy="521229"/>
      </dsp:txXfrm>
    </dsp:sp>
    <dsp:sp modelId="{47EF10B9-F695-47C4-B4A3-12B75978D6C9}">
      <dsp:nvSpPr>
        <dsp:cNvPr id="0" name=""/>
        <dsp:cNvSpPr/>
      </dsp:nvSpPr>
      <dsp:spPr>
        <a:xfrm rot="5400000">
          <a:off x="-133297" y="923672"/>
          <a:ext cx="888651" cy="6220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/>
        </a:p>
      </dsp:txBody>
      <dsp:txXfrm rot="-5400000">
        <a:off x="2" y="1101402"/>
        <a:ext cx="622055" cy="266596"/>
      </dsp:txXfrm>
    </dsp:sp>
    <dsp:sp modelId="{71EAE439-24F4-4E41-BEE0-4136E62936F9}">
      <dsp:nvSpPr>
        <dsp:cNvPr id="0" name=""/>
        <dsp:cNvSpPr/>
      </dsp:nvSpPr>
      <dsp:spPr>
        <a:xfrm rot="5400000">
          <a:off x="3622616" y="-2210185"/>
          <a:ext cx="577623" cy="6578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noProof="0" smtClean="0"/>
            <a:t>Я могу привести примеры использования мультимедиа дома и в школе.</a:t>
          </a:r>
          <a:endParaRPr lang="ru-RU" sz="1500" kern="1200" noProof="0"/>
        </a:p>
      </dsp:txBody>
      <dsp:txXfrm rot="-5400000">
        <a:off x="622056" y="818572"/>
        <a:ext cx="6550547" cy="521229"/>
      </dsp:txXfrm>
    </dsp:sp>
    <dsp:sp modelId="{C898EF0C-A144-47DF-8CF6-47E3055C525C}">
      <dsp:nvSpPr>
        <dsp:cNvPr id="0" name=""/>
        <dsp:cNvSpPr/>
      </dsp:nvSpPr>
      <dsp:spPr>
        <a:xfrm rot="5400000">
          <a:off x="-133297" y="1713976"/>
          <a:ext cx="888651" cy="6220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 dirty="0"/>
        </a:p>
      </dsp:txBody>
      <dsp:txXfrm rot="-5400000">
        <a:off x="2" y="1891706"/>
        <a:ext cx="622055" cy="266596"/>
      </dsp:txXfrm>
    </dsp:sp>
    <dsp:sp modelId="{B8F68955-66A2-4F57-8161-2559B0354B7A}">
      <dsp:nvSpPr>
        <dsp:cNvPr id="0" name=""/>
        <dsp:cNvSpPr/>
      </dsp:nvSpPr>
      <dsp:spPr>
        <a:xfrm rot="5400000">
          <a:off x="3622616" y="-1419881"/>
          <a:ext cx="577623" cy="6578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i="1" kern="1200" noProof="0" smtClean="0"/>
            <a:t>Я</a:t>
          </a:r>
          <a:r>
            <a:rPr lang="ru-RU" sz="1500" kern="1200" noProof="0" smtClean="0"/>
            <a:t> знаю, что для работы с мультимедийными объектами нужны специальные компьютерные программы.</a:t>
          </a:r>
          <a:endParaRPr lang="ru-RU" sz="1500" kern="1200" noProof="0"/>
        </a:p>
      </dsp:txBody>
      <dsp:txXfrm rot="-5400000">
        <a:off x="622056" y="1608876"/>
        <a:ext cx="6550547" cy="521229"/>
      </dsp:txXfrm>
    </dsp:sp>
    <dsp:sp modelId="{C247EF43-3AD7-4F35-BCED-7B00326BF102}">
      <dsp:nvSpPr>
        <dsp:cNvPr id="0" name=""/>
        <dsp:cNvSpPr/>
      </dsp:nvSpPr>
      <dsp:spPr>
        <a:xfrm rot="5400000">
          <a:off x="-133297" y="2504279"/>
          <a:ext cx="888651" cy="6220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 dirty="0"/>
        </a:p>
      </dsp:txBody>
      <dsp:txXfrm rot="-5400000">
        <a:off x="2" y="2682009"/>
        <a:ext cx="622055" cy="266596"/>
      </dsp:txXfrm>
    </dsp:sp>
    <dsp:sp modelId="{F3E35948-97DB-465D-910F-4DC1D3DB1C7A}">
      <dsp:nvSpPr>
        <dsp:cNvPr id="0" name=""/>
        <dsp:cNvSpPr/>
      </dsp:nvSpPr>
      <dsp:spPr>
        <a:xfrm rot="5400000">
          <a:off x="3622616" y="-629578"/>
          <a:ext cx="577623" cy="6578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noProof="0" smtClean="0"/>
            <a:t>Я понимаю, для чего используют мультимедийные проигрыватели. Я знаю названия устройств ввода-вывода мультимедийных видео- и аудио объектов.</a:t>
          </a:r>
          <a:endParaRPr lang="ru-RU" sz="1500" kern="1200" noProof="0"/>
        </a:p>
      </dsp:txBody>
      <dsp:txXfrm rot="-5400000">
        <a:off x="622056" y="2399179"/>
        <a:ext cx="6550547" cy="521229"/>
      </dsp:txXfrm>
    </dsp:sp>
    <dsp:sp modelId="{151BB341-E98D-46A1-96E2-DB7F705CCE6C}">
      <dsp:nvSpPr>
        <dsp:cNvPr id="0" name=""/>
        <dsp:cNvSpPr/>
      </dsp:nvSpPr>
      <dsp:spPr>
        <a:xfrm rot="5400000">
          <a:off x="-133297" y="3294583"/>
          <a:ext cx="888651" cy="6220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 dirty="0"/>
        </a:p>
      </dsp:txBody>
      <dsp:txXfrm rot="-5400000">
        <a:off x="2" y="3472313"/>
        <a:ext cx="622055" cy="266596"/>
      </dsp:txXfrm>
    </dsp:sp>
    <dsp:sp modelId="{95013CE0-E323-457F-BEB1-6D3FE5CA0724}">
      <dsp:nvSpPr>
        <dsp:cNvPr id="0" name=""/>
        <dsp:cNvSpPr/>
      </dsp:nvSpPr>
      <dsp:spPr>
        <a:xfrm rot="5400000">
          <a:off x="3622616" y="160725"/>
          <a:ext cx="577623" cy="6578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noProof="0" smtClean="0"/>
            <a:t>Я умею копировать мультимедийные объекты из фотокамер, мобиль­ных устройств на компьютер.</a:t>
          </a:r>
          <a:endParaRPr lang="ru-RU" sz="1500" kern="1200" noProof="0"/>
        </a:p>
      </dsp:txBody>
      <dsp:txXfrm rot="-5400000">
        <a:off x="622056" y="3189483"/>
        <a:ext cx="6550547" cy="521229"/>
      </dsp:txXfrm>
    </dsp:sp>
    <dsp:sp modelId="{614D3BFA-BB31-4BF8-A1A5-D69218361A4C}">
      <dsp:nvSpPr>
        <dsp:cNvPr id="0" name=""/>
        <dsp:cNvSpPr/>
      </dsp:nvSpPr>
      <dsp:spPr>
        <a:xfrm rot="5400000">
          <a:off x="-133297" y="4084886"/>
          <a:ext cx="888651" cy="6220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 dirty="0"/>
        </a:p>
      </dsp:txBody>
      <dsp:txXfrm rot="-5400000">
        <a:off x="2" y="4262616"/>
        <a:ext cx="622055" cy="266596"/>
      </dsp:txXfrm>
    </dsp:sp>
    <dsp:sp modelId="{EADEB8E6-94D9-4611-8459-808C861BA052}">
      <dsp:nvSpPr>
        <dsp:cNvPr id="0" name=""/>
        <dsp:cNvSpPr/>
      </dsp:nvSpPr>
      <dsp:spPr>
        <a:xfrm rot="5400000">
          <a:off x="3622616" y="951028"/>
          <a:ext cx="577623" cy="6578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noProof="0" smtClean="0"/>
            <a:t>Я могу просматривать и прослушивать мультимедийные объекты на компьютере с помощью мультимедийного проигрывателя.</a:t>
          </a:r>
          <a:endParaRPr lang="ru-RU" sz="1500" kern="1200" noProof="0"/>
        </a:p>
      </dsp:txBody>
      <dsp:txXfrm rot="-5400000">
        <a:off x="622056" y="3979786"/>
        <a:ext cx="6550547" cy="5212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09903-28B7-4B16-B711-FD53BE2C7B3F}">
      <dsp:nvSpPr>
        <dsp:cNvPr id="0" name=""/>
        <dsp:cNvSpPr/>
      </dsp:nvSpPr>
      <dsp:spPr>
        <a:xfrm>
          <a:off x="249600" y="0"/>
          <a:ext cx="2663474" cy="12312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мультимедиа</a:t>
          </a:r>
          <a:endParaRPr lang="ru-RU" sz="2000" b="1" kern="1200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9600" y="0"/>
        <a:ext cx="2663474" cy="1231294"/>
      </dsp:txXfrm>
    </dsp:sp>
    <dsp:sp modelId="{1A4B57F2-5EFF-4747-9804-0C976B0C08C2}">
      <dsp:nvSpPr>
        <dsp:cNvPr id="0" name=""/>
        <dsp:cNvSpPr/>
      </dsp:nvSpPr>
      <dsp:spPr>
        <a:xfrm>
          <a:off x="3180574" y="70"/>
          <a:ext cx="2052157" cy="12312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объекты мульти медиа</a:t>
          </a:r>
          <a:endParaRPr lang="ru-RU" sz="2000" b="1" kern="1200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0574" y="70"/>
        <a:ext cx="2052157" cy="1231294"/>
      </dsp:txXfrm>
    </dsp:sp>
    <dsp:sp modelId="{C376242C-1549-4880-94D0-279EBA749B56}">
      <dsp:nvSpPr>
        <dsp:cNvPr id="0" name=""/>
        <dsp:cNvSpPr/>
      </dsp:nvSpPr>
      <dsp:spPr>
        <a:xfrm>
          <a:off x="406919" y="1436580"/>
          <a:ext cx="2473404" cy="12312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мультимедийный проигрыватель</a:t>
          </a:r>
          <a:endParaRPr lang="ru-RU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6919" y="1436580"/>
        <a:ext cx="2473404" cy="1231294"/>
      </dsp:txXfrm>
    </dsp:sp>
    <dsp:sp modelId="{12A94A72-745A-41F8-81DC-1F6FB4B0634F}">
      <dsp:nvSpPr>
        <dsp:cNvPr id="0" name=""/>
        <dsp:cNvSpPr/>
      </dsp:nvSpPr>
      <dsp:spPr>
        <a:xfrm>
          <a:off x="3085539" y="1436580"/>
          <a:ext cx="2052157" cy="12312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кардридер</a:t>
          </a:r>
          <a:endParaRPr lang="ru-RU" sz="2000" b="1" kern="1200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85539" y="1436580"/>
        <a:ext cx="2052157" cy="1231294"/>
      </dsp:txXfrm>
    </dsp:sp>
    <dsp:sp modelId="{0DD3EFEC-AEFC-418F-8D58-7AAC044B8DF1}">
      <dsp:nvSpPr>
        <dsp:cNvPr id="0" name=""/>
        <dsp:cNvSpPr/>
      </dsp:nvSpPr>
      <dsp:spPr>
        <a:xfrm>
          <a:off x="1746229" y="2873091"/>
          <a:ext cx="2052157" cy="12312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noProof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USB</a:t>
          </a:r>
          <a:endParaRPr lang="ru-RU" sz="2000" b="1" kern="1200" noProof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46229" y="2873091"/>
        <a:ext cx="2052157" cy="12312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C6AAB-6C1D-42BD-BB2C-AB6635E11D37}">
      <dsp:nvSpPr>
        <dsp:cNvPr id="0" name=""/>
        <dsp:cNvSpPr/>
      </dsp:nvSpPr>
      <dsp:spPr>
        <a:xfrm>
          <a:off x="2615951" y="1952167"/>
          <a:ext cx="2352600" cy="14478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Мультимедийные объекты</a:t>
          </a:r>
          <a:endParaRPr lang="ru-RU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0481" y="2164203"/>
        <a:ext cx="1663540" cy="1023797"/>
      </dsp:txXfrm>
    </dsp:sp>
    <dsp:sp modelId="{A04C1626-AA0A-467A-B093-127901D54EC1}">
      <dsp:nvSpPr>
        <dsp:cNvPr id="0" name=""/>
        <dsp:cNvSpPr/>
      </dsp:nvSpPr>
      <dsp:spPr>
        <a:xfrm rot="10755850">
          <a:off x="1119733" y="2495024"/>
          <a:ext cx="1414230" cy="41264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648226-ADD9-423B-9972-3FDA3946192E}">
      <dsp:nvSpPr>
        <dsp:cNvPr id="0" name=""/>
        <dsp:cNvSpPr/>
      </dsp:nvSpPr>
      <dsp:spPr>
        <a:xfrm>
          <a:off x="432053" y="2160236"/>
          <a:ext cx="1375476" cy="1100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Видео</a:t>
          </a:r>
          <a:endParaRPr lang="ru-RU" sz="2100" kern="1200" dirty="0"/>
        </a:p>
      </dsp:txBody>
      <dsp:txXfrm>
        <a:off x="464282" y="2192465"/>
        <a:ext cx="1311018" cy="1035923"/>
      </dsp:txXfrm>
    </dsp:sp>
    <dsp:sp modelId="{8DE9B751-3C08-4751-A420-452264FCFC2F}">
      <dsp:nvSpPr>
        <dsp:cNvPr id="0" name=""/>
        <dsp:cNvSpPr/>
      </dsp:nvSpPr>
      <dsp:spPr>
        <a:xfrm rot="12978122">
          <a:off x="1722785" y="1457649"/>
          <a:ext cx="1383438" cy="41264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D13D81-F6D5-46DA-9E80-859A448BD0D2}">
      <dsp:nvSpPr>
        <dsp:cNvPr id="0" name=""/>
        <dsp:cNvSpPr/>
      </dsp:nvSpPr>
      <dsp:spPr>
        <a:xfrm>
          <a:off x="864100" y="704253"/>
          <a:ext cx="1985885" cy="1100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Статическая графика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896329" y="736482"/>
        <a:ext cx="1921427" cy="1035923"/>
      </dsp:txXfrm>
    </dsp:sp>
    <dsp:sp modelId="{F4923ABA-3B11-4865-A263-E23D764433AC}">
      <dsp:nvSpPr>
        <dsp:cNvPr id="0" name=""/>
        <dsp:cNvSpPr/>
      </dsp:nvSpPr>
      <dsp:spPr>
        <a:xfrm rot="16200000">
          <a:off x="3129871" y="1006363"/>
          <a:ext cx="1324760" cy="41264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CA02F2-4A47-4B5B-8BF5-57C65F23FAAD}">
      <dsp:nvSpPr>
        <dsp:cNvPr id="0" name=""/>
        <dsp:cNvSpPr/>
      </dsp:nvSpPr>
      <dsp:spPr>
        <a:xfrm>
          <a:off x="3104513" y="114"/>
          <a:ext cx="1375476" cy="1100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Текст</a:t>
          </a:r>
          <a:endParaRPr lang="ru-RU" sz="2100" kern="1200" dirty="0"/>
        </a:p>
      </dsp:txBody>
      <dsp:txXfrm>
        <a:off x="3136742" y="32343"/>
        <a:ext cx="1311018" cy="1035923"/>
      </dsp:txXfrm>
    </dsp:sp>
    <dsp:sp modelId="{2BD2C092-AEEE-4A9C-9C65-5D4156C06E8D}">
      <dsp:nvSpPr>
        <dsp:cNvPr id="0" name=""/>
        <dsp:cNvSpPr/>
      </dsp:nvSpPr>
      <dsp:spPr>
        <a:xfrm rot="19533917">
          <a:off x="4519570" y="1465313"/>
          <a:ext cx="1475531" cy="41264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FB1A56-8A44-42B3-8C19-D31C1FE52394}">
      <dsp:nvSpPr>
        <dsp:cNvPr id="0" name=""/>
        <dsp:cNvSpPr/>
      </dsp:nvSpPr>
      <dsp:spPr>
        <a:xfrm>
          <a:off x="4896545" y="704261"/>
          <a:ext cx="1938555" cy="1100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Динамическая графика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4928774" y="736490"/>
        <a:ext cx="1874097" cy="1035923"/>
      </dsp:txXfrm>
    </dsp:sp>
    <dsp:sp modelId="{6571772B-10D4-4E71-8B2D-DAB0626EABCB}">
      <dsp:nvSpPr>
        <dsp:cNvPr id="0" name=""/>
        <dsp:cNvSpPr/>
      </dsp:nvSpPr>
      <dsp:spPr>
        <a:xfrm rot="43265">
          <a:off x="5053612" y="2494887"/>
          <a:ext cx="1466836" cy="41264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BA549E-B48D-43C3-861E-FD0AA7D1C27D}">
      <dsp:nvSpPr>
        <dsp:cNvPr id="0" name=""/>
        <dsp:cNvSpPr/>
      </dsp:nvSpPr>
      <dsp:spPr>
        <a:xfrm>
          <a:off x="5832653" y="2160248"/>
          <a:ext cx="1375476" cy="1100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Аудио</a:t>
          </a:r>
          <a:endParaRPr lang="ru-RU" sz="2100" kern="1200" dirty="0"/>
        </a:p>
      </dsp:txBody>
      <dsp:txXfrm>
        <a:off x="5864882" y="2192477"/>
        <a:ext cx="1311018" cy="1035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929374F-9BAA-4449-9116-8F66DAF687E3}" type="datetimeFigureOut">
              <a:rPr lang="uk-UA"/>
              <a:pPr>
                <a:defRPr/>
              </a:pPr>
              <a:t>12.04.2020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AAF44E-D1F3-43E4-80AF-BDDE5631075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7611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DB6A4-E7B0-406F-8278-6888B094D3CB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9FB36-89EB-4F97-B879-AB74237A8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24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2FB9E-290B-4EF8-95C3-B3FF401B4541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5E3FB-128E-4D2C-A0B1-13ABC281F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84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2EBD6-084A-47F2-A1EC-8FCED60F11CC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7F5CB-2B44-42CD-925E-FB63561D8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124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17195-792F-482F-B009-32BB744168D9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8F073-1886-4D40-821C-523851F40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164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E8DFE-5A56-4EC6-A5EA-0714D37B6E51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DD63F-5B39-494A-A9C5-6FC4A4D1B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590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36B28-5B86-42F8-A559-E9554286FD58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DC75-BBAE-4946-93D9-2A0F3179F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61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BB16C-15B6-4093-8756-5BB1DDFEAAAE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35FA2-E80B-4D72-91E4-DA3A83026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257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9FB0B-2F75-4B72-BA12-382DC824D511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8788-F2C2-44D7-9183-F13971B70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386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75501-D93B-4432-8A14-E3F152F6DF8D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9D894-ABE6-4845-B1EC-3FF1D057B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887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F86B-D388-42A7-BA0C-507A4F41F2E6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F6CFB-3EE1-40AA-9831-A2F4690E6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892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A34B6-96C4-4D26-8B7E-F389D9B992E7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A82E7-93C9-4483-BA76-C878C9178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69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215006-FDB9-4D6C-B1EA-3817ED3CA4C1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1B9870-3ED6-41B7-AEF8-0D87DF8EDA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diagramData" Target="../diagrams/data4.xml"/><Relationship Id="rId7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http://www.zastavki.com/pictures/1920x1200/2010/Computers_Multimedia_022602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9148763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765175"/>
            <a:ext cx="7772400" cy="1973263"/>
          </a:xfrm>
        </p:spPr>
        <p:txBody>
          <a:bodyPr/>
          <a:lstStyle/>
          <a:p>
            <a:pPr eaLnBrk="1" hangingPunct="1"/>
            <a:r>
              <a:rPr lang="uk-UA" sz="5400" b="1" smtClean="0">
                <a:latin typeface="Arial Black" pitchFamily="34" charset="0"/>
              </a:rPr>
              <a:t>Понятие про мультимедиа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4"/>
          <p:cNvSpPr>
            <a:spLocks noGrp="1"/>
          </p:cNvSpPr>
          <p:nvPr>
            <p:ph type="title"/>
          </p:nvPr>
        </p:nvSpPr>
        <p:spPr>
          <a:xfrm>
            <a:off x="-107950" y="476250"/>
            <a:ext cx="9134475" cy="1143000"/>
          </a:xfrm>
        </p:spPr>
        <p:txBody>
          <a:bodyPr/>
          <a:lstStyle/>
          <a:p>
            <a:pPr eaLnBrk="1" hangingPunct="1"/>
            <a:r>
              <a:rPr lang="uk-UA" sz="6600" b="1" smtClean="0">
                <a:solidFill>
                  <a:srgbClr val="0000FF"/>
                </a:solidFill>
                <a:latin typeface="Monotype Corsiva" pitchFamily="66" charset="0"/>
              </a:rPr>
              <a:t>Звукозапись</a:t>
            </a:r>
          </a:p>
        </p:txBody>
      </p:sp>
      <p:sp>
        <p:nvSpPr>
          <p:cNvPr id="16387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701237" y="1556792"/>
            <a:ext cx="7564553" cy="2553891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400" b="1" i="1">
                <a:solidFill>
                  <a:schemeClr val="tx1"/>
                </a:solidFill>
              </a:rPr>
              <a:t>Чтобы записать звуковой файл, можно воспользоваться программой </a:t>
            </a:r>
            <a:r>
              <a:rPr lang="ru-RU" sz="2400" b="1" i="1">
                <a:solidFill>
                  <a:srgbClr val="FF0000"/>
                </a:solidFill>
              </a:rPr>
              <a:t>Звукозапись,</a:t>
            </a:r>
            <a:r>
              <a:rPr lang="ru-RU" sz="2400" b="1" i="1">
                <a:solidFill>
                  <a:schemeClr val="tx1"/>
                </a:solidFill>
              </a:rPr>
              <a:t> которую загружают по пути Пуск </a:t>
            </a:r>
            <a:r>
              <a:rPr lang="ru-RU" sz="2400" b="1" i="1">
                <a:solidFill>
                  <a:schemeClr val="tx1"/>
                </a:solidFill>
                <a:sym typeface="Symbol" panose="05050102010706020507" pitchFamily="18" charset="2"/>
              </a:rPr>
              <a:t>  </a:t>
            </a:r>
            <a:r>
              <a:rPr lang="ru-RU" sz="2400" b="1" i="1">
                <a:solidFill>
                  <a:schemeClr val="tx1"/>
                </a:solidFill>
              </a:rPr>
              <a:t>Все программы </a:t>
            </a:r>
            <a:r>
              <a:rPr lang="ru-RU" sz="2400" b="1" i="1">
                <a:solidFill>
                  <a:schemeClr val="tx1"/>
                </a:solidFill>
                <a:sym typeface="Symbol" panose="05050102010706020507" pitchFamily="18" charset="2"/>
              </a:rPr>
              <a:t> </a:t>
            </a:r>
            <a:r>
              <a:rPr lang="ru-RU" sz="2400" b="1" i="1">
                <a:solidFill>
                  <a:schemeClr val="tx1"/>
                </a:solidFill>
              </a:rPr>
              <a:t>Стандартные </a:t>
            </a:r>
            <a:r>
              <a:rPr lang="ru-RU" sz="2400" b="1" i="1">
                <a:solidFill>
                  <a:schemeClr val="tx1"/>
                </a:solidFill>
                <a:sym typeface="Symbol" panose="05050102010706020507" pitchFamily="18" charset="2"/>
              </a:rPr>
              <a:t>  </a:t>
            </a:r>
            <a:r>
              <a:rPr lang="ru-RU" sz="2400" b="1" i="1">
                <a:solidFill>
                  <a:schemeClr val="tx1"/>
                </a:solidFill>
              </a:rPr>
              <a:t>Звукозапись. Понятно, что при этом должен быть подключен микрофон.</a:t>
            </a:r>
          </a:p>
        </p:txBody>
      </p:sp>
      <p:pic>
        <p:nvPicPr>
          <p:cNvPr id="16391" name="Picture 2" descr="http://t3.gstatic.com/images?q=tbn:ANd9GcRxKZAW9uQOV7CSSVulETlgTsfmLsuqgQ1G4bYIN6vmlh3bDwb7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11413" y="4221163"/>
            <a:ext cx="3960812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4"/>
          <p:cNvSpPr>
            <a:spLocks noGrp="1"/>
          </p:cNvSpPr>
          <p:nvPr>
            <p:ph type="title"/>
          </p:nvPr>
        </p:nvSpPr>
        <p:spPr>
          <a:xfrm>
            <a:off x="-107950" y="692150"/>
            <a:ext cx="9134475" cy="1143000"/>
          </a:xfrm>
        </p:spPr>
        <p:txBody>
          <a:bodyPr/>
          <a:lstStyle/>
          <a:p>
            <a:pPr eaLnBrk="1" hangingPunct="1"/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Области использования мультимедиа</a:t>
            </a:r>
          </a:p>
        </p:txBody>
      </p:sp>
      <p:sp>
        <p:nvSpPr>
          <p:cNvPr id="17411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pic>
        <p:nvPicPr>
          <p:cNvPr id="17412" name="Picture 2" descr="http://www.azbuka-pro.ru/ss/azbuk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4500" y="2133600"/>
            <a:ext cx="3748088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http://i3.imgbb.ru/img9/b/6/4/b6448c2d75989a19b7fd791f04830a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38650" y="2133600"/>
            <a:ext cx="422592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Прямоугольник 1"/>
          <p:cNvSpPr>
            <a:spLocks noChangeArrowheads="1"/>
          </p:cNvSpPr>
          <p:nvPr/>
        </p:nvSpPr>
        <p:spPr bwMode="auto">
          <a:xfrm>
            <a:off x="1547813" y="5995988"/>
            <a:ext cx="675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2400" b="1" i="1"/>
              <a:t>В учебных программах.</a:t>
            </a:r>
            <a:endParaRPr lang="uk-UA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4"/>
          <p:cNvSpPr>
            <a:spLocks noGrp="1"/>
          </p:cNvSpPr>
          <p:nvPr>
            <p:ph type="title"/>
          </p:nvPr>
        </p:nvSpPr>
        <p:spPr>
          <a:xfrm>
            <a:off x="-107950" y="692150"/>
            <a:ext cx="9134475" cy="1143000"/>
          </a:xfrm>
        </p:spPr>
        <p:txBody>
          <a:bodyPr/>
          <a:lstStyle/>
          <a:p>
            <a:pPr eaLnBrk="1" hangingPunct="1"/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Области использования мультимедиа</a:t>
            </a:r>
          </a:p>
        </p:txBody>
      </p:sp>
      <p:sp>
        <p:nvSpPr>
          <p:cNvPr id="18435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8436" name="Прямоугольник 1"/>
          <p:cNvSpPr>
            <a:spLocks noChangeArrowheads="1"/>
          </p:cNvSpPr>
          <p:nvPr/>
        </p:nvSpPr>
        <p:spPr bwMode="auto">
          <a:xfrm>
            <a:off x="611188" y="5157788"/>
            <a:ext cx="799306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400" b="1" i="1"/>
              <a:t>Во время создания кино, видеофильмов, мультипликации. Без мультимедийных объектов возможно себе представить современные компьютерные игры</a:t>
            </a:r>
          </a:p>
          <a:p>
            <a:pPr algn="ctr"/>
            <a:r>
              <a:rPr lang="uk-UA" sz="2400" b="1" i="1"/>
              <a:t> </a:t>
            </a:r>
            <a:endParaRPr lang="uk-UA" sz="2400"/>
          </a:p>
        </p:txBody>
      </p:sp>
      <p:pic>
        <p:nvPicPr>
          <p:cNvPr id="18437" name="Picture 4" descr="http://www.rebenok.com/file/86092/8685_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89613" y="2243138"/>
            <a:ext cx="281463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http://usiter.com/uploads/20101016/7155906789492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188" y="2270125"/>
            <a:ext cx="48672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4"/>
          <p:cNvSpPr>
            <a:spLocks noGrp="1"/>
          </p:cNvSpPr>
          <p:nvPr>
            <p:ph type="title"/>
          </p:nvPr>
        </p:nvSpPr>
        <p:spPr>
          <a:xfrm>
            <a:off x="-107950" y="692150"/>
            <a:ext cx="9134475" cy="1143000"/>
          </a:xfrm>
        </p:spPr>
        <p:txBody>
          <a:bodyPr/>
          <a:lstStyle/>
          <a:p>
            <a:pPr eaLnBrk="1" hangingPunct="1"/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Области использования мультимедиа</a:t>
            </a:r>
          </a:p>
        </p:txBody>
      </p:sp>
      <p:sp>
        <p:nvSpPr>
          <p:cNvPr id="19459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611188" y="5876925"/>
            <a:ext cx="799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400" b="1" i="1"/>
              <a:t>В рекламе</a:t>
            </a:r>
          </a:p>
        </p:txBody>
      </p:sp>
      <p:pic>
        <p:nvPicPr>
          <p:cNvPr id="19461" name="Picture 2" descr="http://led-lampy.ru/images/images_for_Text/LED_ekran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4600" y="2149475"/>
            <a:ext cx="4186238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4"/>
          <p:cNvSpPr>
            <a:spLocks noGrp="1"/>
          </p:cNvSpPr>
          <p:nvPr>
            <p:ph type="title"/>
          </p:nvPr>
        </p:nvSpPr>
        <p:spPr>
          <a:xfrm>
            <a:off x="-107950" y="692150"/>
            <a:ext cx="9134475" cy="1143000"/>
          </a:xfrm>
        </p:spPr>
        <p:txBody>
          <a:bodyPr/>
          <a:lstStyle/>
          <a:p>
            <a:pPr eaLnBrk="1" hangingPunct="1"/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Области использования мультимедиа</a:t>
            </a:r>
          </a:p>
        </p:txBody>
      </p:sp>
      <p:sp>
        <p:nvSpPr>
          <p:cNvPr id="20483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20484" name="Прямоугольник 1"/>
          <p:cNvSpPr>
            <a:spLocks noChangeArrowheads="1"/>
          </p:cNvSpPr>
          <p:nvPr/>
        </p:nvSpPr>
        <p:spPr bwMode="auto">
          <a:xfrm>
            <a:off x="611188" y="5876925"/>
            <a:ext cx="799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400" b="1" i="1"/>
              <a:t>В медицине</a:t>
            </a:r>
          </a:p>
        </p:txBody>
      </p:sp>
      <p:pic>
        <p:nvPicPr>
          <p:cNvPr id="20485" name="Picture 2" descr="http://cdn4.img22.ria.ru/images/40778/96/4077896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58925" y="2276475"/>
            <a:ext cx="60991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>
          <a:xfrm>
            <a:off x="-107950" y="692150"/>
            <a:ext cx="9134475" cy="1143000"/>
          </a:xfrm>
        </p:spPr>
        <p:txBody>
          <a:bodyPr/>
          <a:lstStyle/>
          <a:p>
            <a:pPr eaLnBrk="1" hangingPunct="1"/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Области использования мультимедиа</a:t>
            </a:r>
          </a:p>
        </p:txBody>
      </p:sp>
      <p:sp>
        <p:nvSpPr>
          <p:cNvPr id="21507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21508" name="Прямоугольник 1"/>
          <p:cNvSpPr>
            <a:spLocks noChangeArrowheads="1"/>
          </p:cNvSpPr>
          <p:nvPr/>
        </p:nvSpPr>
        <p:spPr bwMode="auto">
          <a:xfrm>
            <a:off x="611188" y="5876925"/>
            <a:ext cx="799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400" b="1" i="1"/>
              <a:t>В домашнем быту</a:t>
            </a:r>
          </a:p>
        </p:txBody>
      </p:sp>
      <p:pic>
        <p:nvPicPr>
          <p:cNvPr id="21509" name="Picture 2" descr="http://www.umnii-dom.ru/faq/img/control4_0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92275" y="2087563"/>
            <a:ext cx="5510213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650875" y="654050"/>
            <a:ext cx="7242175" cy="804863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0000FF"/>
                </a:solidFill>
                <a:latin typeface="Monotype Corsiva" pitchFamily="66" charset="0"/>
              </a:rPr>
              <a:t>Работаем в парах</a:t>
            </a:r>
          </a:p>
        </p:txBody>
      </p:sp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1049338" y="1700213"/>
            <a:ext cx="684371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 b="1" i="1"/>
              <a:t>Игра «Верю – не верю», рассказывая о работе программы Медиа проигрыватель  в Windows. Начинайте предложения, например,  так: Правда ли, что программа Медиапроигрыватель Windows...</a:t>
            </a:r>
          </a:p>
          <a:p>
            <a:endParaRPr lang="ru-RU" sz="2400" b="1" i="1"/>
          </a:p>
        </p:txBody>
      </p:sp>
      <p:sp>
        <p:nvSpPr>
          <p:cNvPr id="22532" name="Rectangle 9"/>
          <p:cNvSpPr>
            <a:spLocks noChangeArrowheads="1"/>
          </p:cNvSpPr>
          <p:nvPr/>
        </p:nvSpPr>
        <p:spPr bwMode="auto">
          <a:xfrm>
            <a:off x="12700" y="6477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2533" name="Picture 2" descr="http://3.bp.blogspot.com/-tNKexo5PF-s/UzHpavCzxDI/AAAAAAAAADg/JbrW15IFky4/s1600/13422131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19475" y="4291013"/>
            <a:ext cx="210185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50875" y="654050"/>
            <a:ext cx="7242175" cy="804863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0000FF"/>
                </a:solidFill>
                <a:latin typeface="Monotype Corsiva" pitchFamily="66" charset="0"/>
              </a:rPr>
              <a:t>Работаем</a:t>
            </a:r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 в парах</a:t>
            </a:r>
          </a:p>
        </p:txBody>
      </p:sp>
      <p:sp>
        <p:nvSpPr>
          <p:cNvPr id="23555" name="Прямоугольник 5"/>
          <p:cNvSpPr>
            <a:spLocks noChangeArrowheads="1"/>
          </p:cNvSpPr>
          <p:nvPr/>
        </p:nvSpPr>
        <p:spPr bwMode="auto">
          <a:xfrm>
            <a:off x="755650" y="1412875"/>
            <a:ext cx="777716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 b="1" i="1"/>
              <a:t>Обсудите, в какие группы можно объединить предложенные устройства компьютера. Дайте название каждой группе. Есть ли среди предложенный устройств, устройства, которые используют при работе с мультимедиа</a:t>
            </a:r>
          </a:p>
          <a:p>
            <a:r>
              <a:rPr lang="ru-RU" sz="2400"/>
              <a:t> </a:t>
            </a:r>
          </a:p>
          <a:p>
            <a:endParaRPr lang="ru-RU" sz="2400" b="1" i="1"/>
          </a:p>
        </p:txBody>
      </p:sp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219075" y="4311650"/>
            <a:ext cx="390525" cy="3698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203200" eaLnBrk="0" hangingPunct="0">
              <a:tabLst>
                <a:tab pos="269875" algn="l"/>
              </a:tabLst>
            </a:pPr>
            <a:endParaRPr lang="uk-UA" altLang="uk-UA"/>
          </a:p>
        </p:txBody>
      </p:sp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12700" y="6477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48038" y="3357563"/>
            <a:ext cx="4979987" cy="320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866775"/>
            <a:ext cx="5586413" cy="711200"/>
          </a:xfrm>
        </p:spPr>
        <p:txBody>
          <a:bodyPr/>
          <a:lstStyle/>
          <a:p>
            <a:pPr eaLnBrk="1" hangingPunct="1"/>
            <a:r>
              <a:rPr lang="uk-UA" altLang="uk-UA" sz="6000" b="1" smtClean="0">
                <a:solidFill>
                  <a:srgbClr val="0000FF"/>
                </a:solidFill>
                <a:latin typeface="Monotype Corsiva" pitchFamily="66" charset="0"/>
              </a:rPr>
              <a:t>Обсуждение изученного</a:t>
            </a:r>
            <a:endParaRPr lang="uk-UA" sz="6000" b="1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90892" y="2129782"/>
          <a:ext cx="8013555" cy="4251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80" name="Picture 2" descr="http://mrc.ck.ua/wp-content/uploads/2014/08/000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725" y="333375"/>
            <a:ext cx="23780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975" y="333375"/>
            <a:ext cx="9515475" cy="9477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700" b="1" smtClean="0">
                <a:solidFill>
                  <a:srgbClr val="0000FF"/>
                </a:solidFill>
                <a:latin typeface="Monotype Corsiva" panose="03010101010201010101" pitchFamily="66" charset="0"/>
              </a:rPr>
              <a:t>Оцени свои знания и умения:</a:t>
            </a:r>
            <a:endParaRPr lang="ru-RU" sz="6700" b="1">
              <a:solidFill>
                <a:srgbClr val="0000FF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043608" y="1412776"/>
          <a:ext cx="720080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1484784"/>
          <a:ext cx="8064896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Заголовок 2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rgbClr val="0000FF"/>
                </a:solidFill>
                <a:latin typeface="Monotype Corsiva" pitchFamily="66" charset="0"/>
              </a:rPr>
              <a:t>Ты узнаешь:</a:t>
            </a:r>
          </a:p>
        </p:txBody>
      </p:sp>
      <p:pic>
        <p:nvPicPr>
          <p:cNvPr id="4100" name="Picture 4" descr="http://birskedu.narod.ru/olderfiles/1/01_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00563" y="4183063"/>
            <a:ext cx="3475037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http://active-seo.ru/wp-content/uploads/2014/10/%D1%8C%D0%B3%D0%B4%D0%B5%D0%BD-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76375" y="4432300"/>
            <a:ext cx="2114550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7240587" cy="1143000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0000FF"/>
                </a:solidFill>
                <a:latin typeface="Monotype Corsiva" pitchFamily="66" charset="0"/>
              </a:rPr>
              <a:t>Словарь</a:t>
            </a:r>
          </a:p>
        </p:txBody>
      </p:sp>
      <p:pic>
        <p:nvPicPr>
          <p:cNvPr id="26627" name="Picture 4" descr="http://vkupon.ru/images/uploads/images/16-500x500%5B1%5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95963" y="1557338"/>
            <a:ext cx="2817812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/>
        </p:nvGraphicFramePr>
        <p:xfrm>
          <a:off x="683568" y="1916832"/>
          <a:ext cx="554461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6629" name="Picture 6" descr="http://fb.ru/misc/i/gallery/21132/44525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21400" y="5022850"/>
            <a:ext cx="190817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42175" cy="731838"/>
          </a:xfrm>
        </p:spPr>
        <p:txBody>
          <a:bodyPr/>
          <a:lstStyle/>
          <a:p>
            <a:pPr eaLnBrk="1" hangingPunct="1"/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Домашнее задание</a:t>
            </a:r>
          </a:p>
        </p:txBody>
      </p:sp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468313" y="1196975"/>
            <a:ext cx="84963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uk-UA" sz="2000" b="1" i="1"/>
              <a:t>Рассмотрите схему. Как связаны между собой ее состовляющие? Свой рассказ сопровождай приведением примеров. Запиши свой рассказ в аудиофайл. Обменяйся созданным аудиофайлом с одним из одноклассников, прослушай его файл. Сравни и оцени свой ответ и ответ своего одноклассника.</a:t>
            </a:r>
          </a:p>
          <a:p>
            <a:pPr eaLnBrk="1" hangingPunct="1"/>
            <a:endParaRPr lang="uk-UA"/>
          </a:p>
        </p:txBody>
      </p:sp>
      <p:graphicFrame>
        <p:nvGraphicFramePr>
          <p:cNvPr id="2" name="Схема 1"/>
          <p:cNvGraphicFramePr/>
          <p:nvPr/>
        </p:nvGraphicFramePr>
        <p:xfrm>
          <a:off x="827584" y="3160938"/>
          <a:ext cx="7584504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848773" y="3157309"/>
            <a:ext cx="1656184" cy="5040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3157309"/>
            <a:ext cx="1656184" cy="5040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Устройства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2"/>
          <p:cNvSpPr>
            <a:spLocks noGrp="1"/>
          </p:cNvSpPr>
          <p:nvPr>
            <p:ph type="title"/>
          </p:nvPr>
        </p:nvSpPr>
        <p:spPr>
          <a:xfrm>
            <a:off x="385763" y="692150"/>
            <a:ext cx="8229600" cy="1143000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rgbClr val="0000FF"/>
                </a:solidFill>
                <a:latin typeface="Monotype Corsiva" pitchFamily="66" charset="0"/>
              </a:rPr>
              <a:t>Что понимают под мультимедиа?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5583" y="2197864"/>
            <a:ext cx="7560840" cy="919401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400" b="1" i="1">
                <a:solidFill>
                  <a:srgbClr val="FF0000"/>
                </a:solidFill>
              </a:rPr>
              <a:t>Мультимедиа</a:t>
            </a:r>
            <a:r>
              <a:rPr lang="ru-RU" sz="2400" b="1" i="1">
                <a:solidFill>
                  <a:schemeClr val="tx1"/>
                </a:solidFill>
              </a:rPr>
              <a:t> — это объединение разных способов передачи сообщений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5576" y="5661248"/>
            <a:ext cx="7560840" cy="919401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400" b="1" i="1">
                <a:solidFill>
                  <a:schemeClr val="tx1"/>
                </a:solidFill>
              </a:rPr>
              <a:t>Совокупность таких сообщений есть </a:t>
            </a:r>
            <a:r>
              <a:rPr lang="ru-RU" sz="2400" b="1" i="1">
                <a:solidFill>
                  <a:srgbClr val="FF0000"/>
                </a:solidFill>
              </a:rPr>
              <a:t>объектами мультимедиа</a:t>
            </a:r>
          </a:p>
        </p:txBody>
      </p:sp>
      <p:pic>
        <p:nvPicPr>
          <p:cNvPr id="5129" name="Picture 2" descr="http://programki.com.ua/uploads/posts/2012-10/1350753465_format_factor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08175" y="3287713"/>
            <a:ext cx="2017713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4" descr="http://ec.europa.eu/digital-agenda/sites/digital-agenda/files/AVMSD_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7900" y="3422650"/>
            <a:ext cx="2547938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2"/>
          <p:cNvSpPr>
            <a:spLocks noGrp="1"/>
          </p:cNvSpPr>
          <p:nvPr>
            <p:ph type="title"/>
          </p:nvPr>
        </p:nvSpPr>
        <p:spPr>
          <a:xfrm>
            <a:off x="385763" y="692150"/>
            <a:ext cx="8229600" cy="1143000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rgbClr val="0000FF"/>
                </a:solidFill>
                <a:latin typeface="Monotype Corsiva" pitchFamily="66" charset="0"/>
              </a:rPr>
              <a:t>Что понимают под мультимедиа?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5427" y="2276872"/>
            <a:ext cx="7560840" cy="1328023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400" b="1" i="1">
                <a:solidFill>
                  <a:srgbClr val="FF0000"/>
                </a:solidFill>
              </a:rPr>
              <a:t>Объекти мультимедиа </a:t>
            </a:r>
            <a:r>
              <a:rPr lang="ru-RU" sz="2400" b="1" i="1">
                <a:solidFill>
                  <a:schemeClr val="tx1"/>
                </a:solidFill>
              </a:rPr>
              <a:t>— текст, динамические и статические графические изображения, аудио-и видео объекти.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64163" y="3716338"/>
            <a:ext cx="3168650" cy="30480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400" b="1" i="1">
                <a:latin typeface="+mn-lt"/>
                <a:cs typeface="+mn-cs"/>
              </a:rPr>
              <a:t>Обработка мультимедийных объектов предусматривает их создание и (или) изменение — редактироание или форматирование</a:t>
            </a:r>
            <a:endParaRPr lang="ru-RU" sz="1600" b="1" i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http://www.com2b.be/Files/media/Images/Services/Services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750" y="3883025"/>
            <a:ext cx="4695825" cy="2492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20838" y="2968625"/>
            <a:ext cx="5832475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0817" y="548680"/>
            <a:ext cx="8133631" cy="2553891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i="1">
                <a:solidFill>
                  <a:srgbClr val="FF0000"/>
                </a:solidFill>
              </a:rPr>
              <a:t>мультимедиа </a:t>
            </a:r>
            <a:r>
              <a:rPr lang="ru-RU" sz="2400" b="1" i="1">
                <a:solidFill>
                  <a:schemeClr val="tx1"/>
                </a:solidFill>
              </a:rPr>
              <a:t>— от лат. muItum — много, medium — среда. Впервые термин мультимедиа возник у 1965г. дпя описания театрализованных шоу, например, Exploding Plastic inevitable — шоу, которое объединило живую рок-музыку, кино, эксперементальные световые эффекты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107950" y="333375"/>
            <a:ext cx="8785225" cy="1143000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0000FF"/>
                </a:solidFill>
                <a:latin typeface="Monotype Corsiva" pitchFamily="66" charset="0"/>
              </a:rPr>
              <a:t>Устройства мультимедиа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5569" y="1700808"/>
            <a:ext cx="7560840" cy="2145268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400" b="1" i="1">
                <a:solidFill>
                  <a:schemeClr val="tx1"/>
                </a:solidFill>
              </a:rPr>
              <a:t>Объекти мультимедиа сохраняются в виде </a:t>
            </a:r>
            <a:r>
              <a:rPr lang="ru-RU" sz="2400" b="1" i="1">
                <a:solidFill>
                  <a:srgbClr val="FF0000"/>
                </a:solidFill>
              </a:rPr>
              <a:t>файлов</a:t>
            </a:r>
            <a:r>
              <a:rPr lang="ru-RU" sz="2400" b="1" i="1">
                <a:solidFill>
                  <a:schemeClr val="tx1"/>
                </a:solidFill>
              </a:rPr>
              <a:t>, которые содержат </a:t>
            </a:r>
            <a:r>
              <a:rPr lang="ru-RU" sz="2400" b="1" i="1">
                <a:solidFill>
                  <a:srgbClr val="FF0000"/>
                </a:solidFill>
              </a:rPr>
              <a:t>мультимедийные данные</a:t>
            </a:r>
            <a:r>
              <a:rPr lang="ru-RU" sz="2400" b="1" i="1">
                <a:solidFill>
                  <a:schemeClr val="tx1"/>
                </a:solidFill>
              </a:rPr>
              <a:t>. Для создания и обработки мультимедийных файлов необходимы соотвествующие устройства и программы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31913" y="3810000"/>
            <a:ext cx="6119812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1234" y="5157192"/>
            <a:ext cx="7564553" cy="1328023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uk-UA" sz="2400" b="1" i="1" dirty="0" err="1">
                <a:solidFill>
                  <a:srgbClr val="FF0000"/>
                </a:solidFill>
              </a:rPr>
              <a:t>Мультимедийные</a:t>
            </a:r>
            <a:r>
              <a:rPr lang="uk-UA" sz="2400" b="1" i="1" dirty="0">
                <a:solidFill>
                  <a:srgbClr val="FF0000"/>
                </a:solidFill>
              </a:rPr>
              <a:t> </a:t>
            </a:r>
            <a:r>
              <a:rPr lang="uk-UA" sz="2400" b="1" i="1" dirty="0" err="1">
                <a:solidFill>
                  <a:srgbClr val="FF0000"/>
                </a:solidFill>
              </a:rPr>
              <a:t>прогигрыватели</a:t>
            </a:r>
            <a:r>
              <a:rPr lang="uk-UA" sz="2400" b="1" i="1" dirty="0">
                <a:solidFill>
                  <a:srgbClr val="FF0000"/>
                </a:solidFill>
              </a:rPr>
              <a:t>, </a:t>
            </a:r>
            <a:r>
              <a:rPr lang="uk-UA" sz="2400" b="1" i="1" dirty="0" err="1">
                <a:solidFill>
                  <a:srgbClr val="FF0000"/>
                </a:solidFill>
              </a:rPr>
              <a:t>или</a:t>
            </a:r>
            <a:r>
              <a:rPr lang="uk-UA" sz="2400" b="1" i="1" dirty="0">
                <a:solidFill>
                  <a:srgbClr val="FF0000"/>
                </a:solidFill>
              </a:rPr>
              <a:t> </a:t>
            </a:r>
            <a:r>
              <a:rPr lang="uk-UA" sz="2400" b="1" i="1" dirty="0" err="1">
                <a:solidFill>
                  <a:srgbClr val="FF0000"/>
                </a:solidFill>
              </a:rPr>
              <a:t>медиа-плееры</a:t>
            </a:r>
            <a:r>
              <a:rPr lang="uk-UA" sz="2400" b="1" i="1" dirty="0">
                <a:solidFill>
                  <a:schemeClr val="tx1"/>
                </a:solidFill>
              </a:rPr>
              <a:t>, — </a:t>
            </a:r>
            <a:r>
              <a:rPr lang="uk-UA" sz="2400" b="1" i="1" dirty="0" err="1">
                <a:solidFill>
                  <a:schemeClr val="tx1"/>
                </a:solidFill>
              </a:rPr>
              <a:t>программы</a:t>
            </a:r>
            <a:r>
              <a:rPr lang="uk-UA" sz="2400" b="1" i="1" dirty="0">
                <a:solidFill>
                  <a:schemeClr val="tx1"/>
                </a:solidFill>
              </a:rPr>
              <a:t> для </a:t>
            </a:r>
            <a:r>
              <a:rPr lang="uk-UA" sz="2400" b="1" i="1" dirty="0" err="1">
                <a:solidFill>
                  <a:schemeClr val="tx1"/>
                </a:solidFill>
              </a:rPr>
              <a:t>воспроизведения</a:t>
            </a:r>
            <a:r>
              <a:rPr lang="uk-UA" sz="2400" b="1" i="1" dirty="0">
                <a:solidFill>
                  <a:schemeClr val="tx1"/>
                </a:solidFill>
              </a:rPr>
              <a:t> </a:t>
            </a:r>
            <a:r>
              <a:rPr lang="uk-UA" sz="2400" b="1" i="1" dirty="0" err="1">
                <a:solidFill>
                  <a:schemeClr val="tx1"/>
                </a:solidFill>
              </a:rPr>
              <a:t>мультимедийных</a:t>
            </a:r>
            <a:r>
              <a:rPr lang="uk-UA" sz="2400" b="1" i="1" dirty="0">
                <a:solidFill>
                  <a:schemeClr val="tx1"/>
                </a:solidFill>
              </a:rPr>
              <a:t> </a:t>
            </a:r>
            <a:r>
              <a:rPr lang="uk-UA" sz="2400" b="1" i="1" dirty="0" err="1">
                <a:solidFill>
                  <a:schemeClr val="tx1"/>
                </a:solidFill>
              </a:rPr>
              <a:t>данных</a:t>
            </a:r>
            <a:r>
              <a:rPr lang="uk-UA" sz="2400" b="1" i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05250" y="2176463"/>
            <a:ext cx="4843463" cy="3046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2400" b="1" i="1" dirty="0" err="1">
                <a:latin typeface="+mn-lt"/>
                <a:cs typeface="+mn-cs"/>
              </a:rPr>
              <a:t>Файлы</a:t>
            </a:r>
            <a:r>
              <a:rPr lang="uk-UA" sz="2400" b="1" i="1" dirty="0">
                <a:latin typeface="+mn-lt"/>
                <a:cs typeface="+mn-cs"/>
              </a:rPr>
              <a:t>, </a:t>
            </a:r>
            <a:r>
              <a:rPr lang="uk-UA" sz="2400" b="1" i="1" dirty="0" err="1">
                <a:latin typeface="+mn-lt"/>
                <a:cs typeface="+mn-cs"/>
              </a:rPr>
              <a:t>которые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содержат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мультимедийные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данные</a:t>
            </a:r>
            <a:r>
              <a:rPr lang="uk-UA" sz="2400" b="1" i="1" dirty="0">
                <a:latin typeface="+mn-lt"/>
                <a:cs typeface="+mn-cs"/>
              </a:rPr>
              <a:t>, </a:t>
            </a:r>
            <a:r>
              <a:rPr lang="uk-UA" sz="2400" b="1" i="1" dirty="0" err="1">
                <a:latin typeface="+mn-lt"/>
                <a:cs typeface="+mn-cs"/>
              </a:rPr>
              <a:t>могут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иметь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расширения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en-US" sz="2400" b="1" i="1" dirty="0">
                <a:latin typeface="+mn-lt"/>
                <a:cs typeface="+mn-cs"/>
              </a:rPr>
              <a:t>wma</a:t>
            </a:r>
            <a:r>
              <a:rPr lang="uk-UA" sz="2400" b="1" i="1" dirty="0">
                <a:latin typeface="+mn-lt"/>
                <a:cs typeface="+mn-cs"/>
              </a:rPr>
              <a:t>,</a:t>
            </a:r>
            <a:r>
              <a:rPr lang="en-US" sz="2400" b="1" i="1" dirty="0">
                <a:latin typeface="+mn-lt"/>
                <a:cs typeface="+mn-cs"/>
              </a:rPr>
              <a:t> </a:t>
            </a:r>
            <a:r>
              <a:rPr lang="en-US" sz="2400" b="1" i="1" dirty="0" err="1">
                <a:latin typeface="+mn-lt"/>
                <a:cs typeface="+mn-cs"/>
              </a:rPr>
              <a:t>wmv</a:t>
            </a:r>
            <a:r>
              <a:rPr lang="en-US" sz="2400" b="1" i="1" dirty="0">
                <a:latin typeface="+mn-lt"/>
                <a:cs typeface="+mn-cs"/>
              </a:rPr>
              <a:t>, </a:t>
            </a:r>
            <a:r>
              <a:rPr lang="en-US" sz="2400" b="1" i="1" dirty="0" err="1">
                <a:latin typeface="+mn-lt"/>
                <a:cs typeface="+mn-cs"/>
              </a:rPr>
              <a:t>avi</a:t>
            </a:r>
            <a:r>
              <a:rPr lang="uk-UA" sz="2400" b="1" i="1" dirty="0">
                <a:latin typeface="+mn-lt"/>
                <a:cs typeface="+mn-cs"/>
              </a:rPr>
              <a:t>,</a:t>
            </a:r>
            <a:r>
              <a:rPr lang="en-US" sz="2400" b="1" i="1" dirty="0">
                <a:latin typeface="+mn-lt"/>
                <a:cs typeface="+mn-cs"/>
              </a:rPr>
              <a:t> mpg, </a:t>
            </a:r>
            <a:r>
              <a:rPr lang="uk-UA" sz="2400" b="1" i="1" dirty="0">
                <a:latin typeface="+mn-lt"/>
                <a:cs typeface="+mn-cs"/>
              </a:rPr>
              <a:t>mp3, </a:t>
            </a:r>
            <a:r>
              <a:rPr lang="en-US" sz="2400" b="1" i="1" dirty="0">
                <a:latin typeface="+mn-lt"/>
                <a:cs typeface="+mn-cs"/>
              </a:rPr>
              <a:t>mid, </a:t>
            </a:r>
            <a:r>
              <a:rPr lang="en-US" sz="2400" b="1" i="1" dirty="0" err="1">
                <a:latin typeface="+mn-lt"/>
                <a:cs typeface="+mn-cs"/>
              </a:rPr>
              <a:t>aif</a:t>
            </a:r>
            <a:r>
              <a:rPr lang="en-US" sz="2400" b="1" i="1" dirty="0">
                <a:latin typeface="+mn-lt"/>
                <a:cs typeface="+mn-cs"/>
              </a:rPr>
              <a:t>, wav, </a:t>
            </a:r>
            <a:r>
              <a:rPr lang="en-US" sz="2400" b="1" i="1" dirty="0" err="1">
                <a:latin typeface="+mn-lt"/>
                <a:cs typeface="+mn-cs"/>
              </a:rPr>
              <a:t>mp</a:t>
            </a:r>
            <a:r>
              <a:rPr lang="uk-UA" sz="2400" b="1" i="1" dirty="0">
                <a:latin typeface="+mn-lt"/>
                <a:cs typeface="+mn-cs"/>
              </a:rPr>
              <a:t>4 тощо. Для </a:t>
            </a:r>
            <a:r>
              <a:rPr lang="uk-UA" sz="2400" b="1" i="1" dirty="0" err="1">
                <a:latin typeface="+mn-lt"/>
                <a:cs typeface="+mn-cs"/>
              </a:rPr>
              <a:t>их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воспроизведения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созданы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специальные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latin typeface="+mn-lt"/>
                <a:cs typeface="+mn-cs"/>
              </a:rPr>
              <a:t>программы—</a:t>
            </a:r>
            <a:r>
              <a:rPr lang="uk-UA" sz="2400" b="1" i="1" dirty="0">
                <a:latin typeface="+mn-lt"/>
                <a:cs typeface="+mn-cs"/>
              </a:rPr>
              <a:t> </a:t>
            </a:r>
            <a:r>
              <a:rPr lang="uk-UA" sz="2400" b="1" i="1" dirty="0" err="1">
                <a:solidFill>
                  <a:srgbClr val="FF0000"/>
                </a:solidFill>
                <a:latin typeface="+mn-lt"/>
                <a:cs typeface="+mn-cs"/>
              </a:rPr>
              <a:t>мультимедийные</a:t>
            </a:r>
            <a:r>
              <a:rPr lang="uk-UA" sz="2400" b="1" i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uk-UA" sz="2400" b="1" i="1" dirty="0" err="1">
                <a:solidFill>
                  <a:srgbClr val="FF0000"/>
                </a:solidFill>
                <a:latin typeface="+mn-lt"/>
                <a:cs typeface="+mn-cs"/>
              </a:rPr>
              <a:t>прогирыватели</a:t>
            </a:r>
            <a:endParaRPr lang="uk-UA" sz="24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3318" name="Заголовок 4"/>
          <p:cNvSpPr>
            <a:spLocks noGrp="1"/>
          </p:cNvSpPr>
          <p:nvPr>
            <p:ph type="title"/>
          </p:nvPr>
        </p:nvSpPr>
        <p:spPr>
          <a:xfrm>
            <a:off x="436563" y="620713"/>
            <a:ext cx="8229600" cy="1143000"/>
          </a:xfrm>
        </p:spPr>
        <p:txBody>
          <a:bodyPr/>
          <a:lstStyle/>
          <a:p>
            <a:pPr eaLnBrk="1" hangingPunct="1"/>
            <a:r>
              <a:rPr lang="uk-UA" sz="6600" b="1" smtClean="0">
                <a:solidFill>
                  <a:srgbClr val="0000FF"/>
                </a:solidFill>
                <a:latin typeface="Monotype Corsiva" pitchFamily="66" charset="0"/>
              </a:rPr>
              <a:t>Мультимедийные проигрыватели</a:t>
            </a:r>
          </a:p>
        </p:txBody>
      </p:sp>
      <p:sp>
        <p:nvSpPr>
          <p:cNvPr id="13319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pic>
        <p:nvPicPr>
          <p:cNvPr id="13320" name="Picture 6" descr="http://img.softkumir.ru/test/images/Windows-Media-Player-Plus-img-1828238640_0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5488" y="2463800"/>
            <a:ext cx="3179762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8" descr="http://upload.wikimedia.org/wikipedia/ru/c/cf/Windows_Media_Player_12_Logo_on_Windows_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4063" y="669925"/>
            <a:ext cx="1668462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746125" y="2176463"/>
            <a:ext cx="80740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2400" b="1" i="1"/>
              <a:t>В ОС </a:t>
            </a:r>
            <a:r>
              <a:rPr lang="en-US" sz="2400" b="1" i="1"/>
              <a:t>Windows </a:t>
            </a:r>
            <a:r>
              <a:rPr lang="uk-UA" sz="2400" b="1" i="1"/>
              <a:t>мультимедийным прогрывателем есть </a:t>
            </a:r>
            <a:r>
              <a:rPr lang="uk-UA" sz="2400" b="1" i="1">
                <a:solidFill>
                  <a:srgbClr val="FF0000"/>
                </a:solidFill>
              </a:rPr>
              <a:t>Медиапроигрыватель </a:t>
            </a:r>
            <a:r>
              <a:rPr lang="en-US" sz="2400" b="1" i="1">
                <a:solidFill>
                  <a:srgbClr val="FF0000"/>
                </a:solidFill>
              </a:rPr>
              <a:t>Windows</a:t>
            </a:r>
            <a:r>
              <a:rPr lang="en-US" sz="2400" b="1" i="1"/>
              <a:t>. </a:t>
            </a:r>
            <a:r>
              <a:rPr lang="uk-UA" sz="2400" b="1" i="1"/>
              <a:t>Для воспроизведения звуковых файлов і видеозаписей можно использовать так же другие программы , дополнительно их установив.</a:t>
            </a:r>
          </a:p>
        </p:txBody>
      </p:sp>
      <p:sp>
        <p:nvSpPr>
          <p:cNvPr id="14339" name="Заголовок 4"/>
          <p:cNvSpPr>
            <a:spLocks noGrp="1"/>
          </p:cNvSpPr>
          <p:nvPr>
            <p:ph type="title"/>
          </p:nvPr>
        </p:nvSpPr>
        <p:spPr>
          <a:xfrm>
            <a:off x="436563" y="620713"/>
            <a:ext cx="8229600" cy="1143000"/>
          </a:xfrm>
        </p:spPr>
        <p:txBody>
          <a:bodyPr/>
          <a:lstStyle/>
          <a:p>
            <a:pPr eaLnBrk="1" hangingPunct="1"/>
            <a:r>
              <a:rPr lang="uk-UA" sz="6600" b="1" smtClean="0">
                <a:solidFill>
                  <a:srgbClr val="0000FF"/>
                </a:solidFill>
                <a:latin typeface="Monotype Corsiva" pitchFamily="66" charset="0"/>
              </a:rPr>
              <a:t>Мультимедийные проигрыватели</a:t>
            </a:r>
          </a:p>
        </p:txBody>
      </p:sp>
      <p:sp>
        <p:nvSpPr>
          <p:cNvPr id="14340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pic>
        <p:nvPicPr>
          <p:cNvPr id="14341" name="Picture 4" descr="http://t2.gstatic.com/images?q=tbn:ANd9GcQEigDh25oiidez0rv_VfBRVDnAFJwYfyvqG7DLzyqWmStH0N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51500" y="4049713"/>
            <a:ext cx="2357438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http://art-black.name/uploads/posts/2012-01/1326407709_e73e4f97-9810-426f-899e-8170bb427b7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38250" y="4183063"/>
            <a:ext cx="3538538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19250" y="1700213"/>
            <a:ext cx="608965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Заголовок 4"/>
          <p:cNvSpPr>
            <a:spLocks noGrp="1"/>
          </p:cNvSpPr>
          <p:nvPr>
            <p:ph type="title"/>
          </p:nvPr>
        </p:nvSpPr>
        <p:spPr>
          <a:xfrm>
            <a:off x="-107950" y="476250"/>
            <a:ext cx="9134475" cy="1143000"/>
          </a:xfrm>
        </p:spPr>
        <p:txBody>
          <a:bodyPr/>
          <a:lstStyle/>
          <a:p>
            <a:pPr eaLnBrk="1" hangingPunct="1"/>
            <a:r>
              <a:rPr lang="uk-UA" sz="5400" b="1" smtClean="0">
                <a:solidFill>
                  <a:srgbClr val="0000FF"/>
                </a:solidFill>
                <a:latin typeface="Monotype Corsiva" pitchFamily="66" charset="0"/>
              </a:rPr>
              <a:t>Окно программы Медиапроигрыватель </a:t>
            </a:r>
            <a:r>
              <a:rPr lang="en-US" sz="5400" b="1" smtClean="0">
                <a:solidFill>
                  <a:srgbClr val="0000FF"/>
                </a:solidFill>
                <a:latin typeface="Monotype Corsiva" pitchFamily="66" charset="0"/>
              </a:rPr>
              <a:t>Windows</a:t>
            </a:r>
            <a:endParaRPr lang="uk-UA" sz="5400" b="1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15364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650</Words>
  <Application>Microsoft Office PowerPoint</Application>
  <PresentationFormat>Экран (4:3)</PresentationFormat>
  <Paragraphs>69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Понятие про мультимедиа</vt:lpstr>
      <vt:lpstr>Ты узнаешь:</vt:lpstr>
      <vt:lpstr>Что понимают под мультимедиа? </vt:lpstr>
      <vt:lpstr>Что понимают под мультимедиа? </vt:lpstr>
      <vt:lpstr>Слайд 5</vt:lpstr>
      <vt:lpstr>Устройства мультимедиа</vt:lpstr>
      <vt:lpstr>Мультимедийные проигрыватели</vt:lpstr>
      <vt:lpstr>Мультимедийные проигрыватели</vt:lpstr>
      <vt:lpstr>Окно программы Медиапроигрыватель Windows</vt:lpstr>
      <vt:lpstr>Звукозапись</vt:lpstr>
      <vt:lpstr>Области использования мультимедиа</vt:lpstr>
      <vt:lpstr>Области использования мультимедиа</vt:lpstr>
      <vt:lpstr>Области использования мультимедиа</vt:lpstr>
      <vt:lpstr>Области использования мультимедиа</vt:lpstr>
      <vt:lpstr>Области использования мультимедиа</vt:lpstr>
      <vt:lpstr>Работаем в парах</vt:lpstr>
      <vt:lpstr>Работаем в парах</vt:lpstr>
      <vt:lpstr>Обсуждение изученного</vt:lpstr>
      <vt:lpstr>Оцени свои знания и умения:</vt:lpstr>
      <vt:lpstr>Словарь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1</cp:lastModifiedBy>
  <cp:revision>38</cp:revision>
  <dcterms:created xsi:type="dcterms:W3CDTF">2011-11-04T09:41:54Z</dcterms:created>
  <dcterms:modified xsi:type="dcterms:W3CDTF">2020-04-12T07:51:52Z</dcterms:modified>
</cp:coreProperties>
</file>